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0" r:id="rId4"/>
    <p:sldId id="257" r:id="rId5"/>
    <p:sldId id="258" r:id="rId6"/>
    <p:sldId id="259"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FF9999"/>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p:scale>
          <a:sx n="81" d="100"/>
          <a:sy n="81" d="100"/>
        </p:scale>
        <p:origin x="-1836" y="-648"/>
      </p:cViewPr>
      <p:guideLst>
        <p:guide orient="horz" pos="2160"/>
        <p:guide pos="2880"/>
      </p:guideLst>
    </p:cSldViewPr>
  </p:slideViewPr>
  <p:outlineViewPr>
    <p:cViewPr>
      <p:scale>
        <a:sx n="33" d="100"/>
        <a:sy n="33" d="100"/>
      </p:scale>
      <p:origin x="48"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093738A-19BA-4087-A7EB-EFF177113F79}" type="datetimeFigureOut">
              <a:rPr lang="en-US" smtClean="0"/>
              <a:t>2/10/2014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AC784A-CAC5-4EE7-B03D-9FF2C0A8D143}" type="slidenum">
              <a:rPr lang="en-US" smtClean="0"/>
              <a:t>‹#›</a:t>
            </a:fld>
            <a:endParaRPr lang="en-US" dirty="0"/>
          </a:p>
        </p:txBody>
      </p:sp>
    </p:spTree>
    <p:extLst>
      <p:ext uri="{BB962C8B-B14F-4D97-AF65-F5344CB8AC3E}">
        <p14:creationId xmlns:p14="http://schemas.microsoft.com/office/powerpoint/2010/main" val="1893599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93738A-19BA-4087-A7EB-EFF177113F79}" type="datetimeFigureOut">
              <a:rPr lang="en-US" smtClean="0"/>
              <a:t>2/10/2014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AC784A-CAC5-4EE7-B03D-9FF2C0A8D143}" type="slidenum">
              <a:rPr lang="en-US" smtClean="0"/>
              <a:t>‹#›</a:t>
            </a:fld>
            <a:endParaRPr lang="en-US" dirty="0"/>
          </a:p>
        </p:txBody>
      </p:sp>
    </p:spTree>
    <p:extLst>
      <p:ext uri="{BB962C8B-B14F-4D97-AF65-F5344CB8AC3E}">
        <p14:creationId xmlns:p14="http://schemas.microsoft.com/office/powerpoint/2010/main" val="2215969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93738A-19BA-4087-A7EB-EFF177113F79}" type="datetimeFigureOut">
              <a:rPr lang="en-US" smtClean="0"/>
              <a:t>2/10/2014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AC784A-CAC5-4EE7-B03D-9FF2C0A8D143}" type="slidenum">
              <a:rPr lang="en-US" smtClean="0"/>
              <a:t>‹#›</a:t>
            </a:fld>
            <a:endParaRPr lang="en-US" dirty="0"/>
          </a:p>
        </p:txBody>
      </p:sp>
    </p:spTree>
    <p:extLst>
      <p:ext uri="{BB962C8B-B14F-4D97-AF65-F5344CB8AC3E}">
        <p14:creationId xmlns:p14="http://schemas.microsoft.com/office/powerpoint/2010/main" val="3545151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93738A-19BA-4087-A7EB-EFF177113F79}" type="datetimeFigureOut">
              <a:rPr lang="en-US" smtClean="0"/>
              <a:t>2/10/2014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AC784A-CAC5-4EE7-B03D-9FF2C0A8D143}" type="slidenum">
              <a:rPr lang="en-US" smtClean="0"/>
              <a:t>‹#›</a:t>
            </a:fld>
            <a:endParaRPr lang="en-US" dirty="0"/>
          </a:p>
        </p:txBody>
      </p:sp>
    </p:spTree>
    <p:extLst>
      <p:ext uri="{BB962C8B-B14F-4D97-AF65-F5344CB8AC3E}">
        <p14:creationId xmlns:p14="http://schemas.microsoft.com/office/powerpoint/2010/main" val="3418027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93738A-19BA-4087-A7EB-EFF177113F79}" type="datetimeFigureOut">
              <a:rPr lang="en-US" smtClean="0"/>
              <a:t>2/10/2014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AC784A-CAC5-4EE7-B03D-9FF2C0A8D143}" type="slidenum">
              <a:rPr lang="en-US" smtClean="0"/>
              <a:t>‹#›</a:t>
            </a:fld>
            <a:endParaRPr lang="en-US" dirty="0"/>
          </a:p>
        </p:txBody>
      </p:sp>
    </p:spTree>
    <p:extLst>
      <p:ext uri="{BB962C8B-B14F-4D97-AF65-F5344CB8AC3E}">
        <p14:creationId xmlns:p14="http://schemas.microsoft.com/office/powerpoint/2010/main" val="2852495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093738A-19BA-4087-A7EB-EFF177113F79}" type="datetimeFigureOut">
              <a:rPr lang="en-US" smtClean="0"/>
              <a:t>2/10/2014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DAC784A-CAC5-4EE7-B03D-9FF2C0A8D143}" type="slidenum">
              <a:rPr lang="en-US" smtClean="0"/>
              <a:t>‹#›</a:t>
            </a:fld>
            <a:endParaRPr lang="en-US" dirty="0"/>
          </a:p>
        </p:txBody>
      </p:sp>
    </p:spTree>
    <p:extLst>
      <p:ext uri="{BB962C8B-B14F-4D97-AF65-F5344CB8AC3E}">
        <p14:creationId xmlns:p14="http://schemas.microsoft.com/office/powerpoint/2010/main" val="168672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93738A-19BA-4087-A7EB-EFF177113F79}" type="datetimeFigureOut">
              <a:rPr lang="en-US" smtClean="0"/>
              <a:t>2/10/2014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DAC784A-CAC5-4EE7-B03D-9FF2C0A8D143}" type="slidenum">
              <a:rPr lang="en-US" smtClean="0"/>
              <a:t>‹#›</a:t>
            </a:fld>
            <a:endParaRPr lang="en-US" dirty="0"/>
          </a:p>
        </p:txBody>
      </p:sp>
    </p:spTree>
    <p:extLst>
      <p:ext uri="{BB962C8B-B14F-4D97-AF65-F5344CB8AC3E}">
        <p14:creationId xmlns:p14="http://schemas.microsoft.com/office/powerpoint/2010/main" val="1849417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93738A-19BA-4087-A7EB-EFF177113F79}" type="datetimeFigureOut">
              <a:rPr lang="en-US" smtClean="0"/>
              <a:t>2/10/2014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DAC784A-CAC5-4EE7-B03D-9FF2C0A8D143}" type="slidenum">
              <a:rPr lang="en-US" smtClean="0"/>
              <a:t>‹#›</a:t>
            </a:fld>
            <a:endParaRPr lang="en-US" dirty="0"/>
          </a:p>
        </p:txBody>
      </p:sp>
    </p:spTree>
    <p:extLst>
      <p:ext uri="{BB962C8B-B14F-4D97-AF65-F5344CB8AC3E}">
        <p14:creationId xmlns:p14="http://schemas.microsoft.com/office/powerpoint/2010/main" val="4026092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93738A-19BA-4087-A7EB-EFF177113F79}" type="datetimeFigureOut">
              <a:rPr lang="en-US" smtClean="0"/>
              <a:t>2/10/2014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DAC784A-CAC5-4EE7-B03D-9FF2C0A8D143}" type="slidenum">
              <a:rPr lang="en-US" smtClean="0"/>
              <a:t>‹#›</a:t>
            </a:fld>
            <a:endParaRPr lang="en-US" dirty="0"/>
          </a:p>
        </p:txBody>
      </p:sp>
    </p:spTree>
    <p:extLst>
      <p:ext uri="{BB962C8B-B14F-4D97-AF65-F5344CB8AC3E}">
        <p14:creationId xmlns:p14="http://schemas.microsoft.com/office/powerpoint/2010/main" val="223404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93738A-19BA-4087-A7EB-EFF177113F79}" type="datetimeFigureOut">
              <a:rPr lang="en-US" smtClean="0"/>
              <a:t>2/10/2014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DAC784A-CAC5-4EE7-B03D-9FF2C0A8D143}" type="slidenum">
              <a:rPr lang="en-US" smtClean="0"/>
              <a:t>‹#›</a:t>
            </a:fld>
            <a:endParaRPr lang="en-US" dirty="0"/>
          </a:p>
        </p:txBody>
      </p:sp>
    </p:spTree>
    <p:extLst>
      <p:ext uri="{BB962C8B-B14F-4D97-AF65-F5344CB8AC3E}">
        <p14:creationId xmlns:p14="http://schemas.microsoft.com/office/powerpoint/2010/main" val="1484032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93738A-19BA-4087-A7EB-EFF177113F79}" type="datetimeFigureOut">
              <a:rPr lang="en-US" smtClean="0"/>
              <a:t>2/10/2014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DAC784A-CAC5-4EE7-B03D-9FF2C0A8D143}" type="slidenum">
              <a:rPr lang="en-US" smtClean="0"/>
              <a:t>‹#›</a:t>
            </a:fld>
            <a:endParaRPr lang="en-US" dirty="0"/>
          </a:p>
        </p:txBody>
      </p:sp>
    </p:spTree>
    <p:extLst>
      <p:ext uri="{BB962C8B-B14F-4D97-AF65-F5344CB8AC3E}">
        <p14:creationId xmlns:p14="http://schemas.microsoft.com/office/powerpoint/2010/main" val="3145848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999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93738A-19BA-4087-A7EB-EFF177113F79}" type="datetimeFigureOut">
              <a:rPr lang="en-US" smtClean="0"/>
              <a:t>2/10/2014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AC784A-CAC5-4EE7-B03D-9FF2C0A8D143}" type="slidenum">
              <a:rPr lang="en-US" smtClean="0"/>
              <a:t>‹#›</a:t>
            </a:fld>
            <a:endParaRPr lang="en-US" dirty="0"/>
          </a:p>
        </p:txBody>
      </p:sp>
    </p:spTree>
    <p:extLst>
      <p:ext uri="{BB962C8B-B14F-4D97-AF65-F5344CB8AC3E}">
        <p14:creationId xmlns:p14="http://schemas.microsoft.com/office/powerpoint/2010/main" val="3066954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Region 9 Education Service Center AVATAR Update</a:t>
            </a:r>
            <a:endParaRPr lang="en-US" dirty="0"/>
          </a:p>
        </p:txBody>
      </p:sp>
      <p:sp>
        <p:nvSpPr>
          <p:cNvPr id="5" name="Content Placeholder 4"/>
          <p:cNvSpPr>
            <a:spLocks noGrp="1"/>
          </p:cNvSpPr>
          <p:nvPr>
            <p:ph idx="1"/>
          </p:nvPr>
        </p:nvSpPr>
        <p:spPr/>
        <p:txBody>
          <a:bodyPr>
            <a:normAutofit fontScale="92500" lnSpcReduction="10000"/>
          </a:bodyPr>
          <a:lstStyle/>
          <a:p>
            <a:r>
              <a:rPr lang="en-US" dirty="0"/>
              <a:t> </a:t>
            </a:r>
            <a:r>
              <a:rPr lang="en-US" dirty="0" smtClean="0"/>
              <a:t>ELA Focus: The Heart of English</a:t>
            </a:r>
          </a:p>
          <a:p>
            <a:pPr marL="0" indent="0">
              <a:buNone/>
            </a:pPr>
            <a:r>
              <a:rPr lang="en-US" dirty="0"/>
              <a:t>	</a:t>
            </a:r>
            <a:r>
              <a:rPr lang="en-US" dirty="0" smtClean="0"/>
              <a:t>Feb. 13, 2014. This event will allow for 	conversations and learning between 	secondary and postsecondary ELA teachers. 	Presenters include Vernon College and	Midwestern State University instructors,	secondary ELA teachers and ELA education 	specialists. Participants are K-12 teachers 	and teachers-in-training at Vernon College 	and Midwestern State University.</a:t>
            </a:r>
          </a:p>
        </p:txBody>
      </p:sp>
    </p:spTree>
    <p:extLst>
      <p:ext uri="{BB962C8B-B14F-4D97-AF65-F5344CB8AC3E}">
        <p14:creationId xmlns:p14="http://schemas.microsoft.com/office/powerpoint/2010/main" val="34212735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2450" y="385763"/>
            <a:ext cx="8039100" cy="6086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817084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4838" y="414338"/>
            <a:ext cx="7934325" cy="602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493400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Region 9 Education Service Center</a:t>
            </a:r>
            <a:br>
              <a:rPr lang="en-US" dirty="0" smtClean="0"/>
            </a:br>
            <a:r>
              <a:rPr lang="en-US" dirty="0" smtClean="0"/>
              <a:t>AVATAR Update</a:t>
            </a:r>
            <a:endParaRPr lang="en-US" dirty="0"/>
          </a:p>
        </p:txBody>
      </p:sp>
      <p:sp>
        <p:nvSpPr>
          <p:cNvPr id="6" name="Content Placeholder 5"/>
          <p:cNvSpPr>
            <a:spLocks noGrp="1"/>
          </p:cNvSpPr>
          <p:nvPr>
            <p:ph idx="1"/>
          </p:nvPr>
        </p:nvSpPr>
        <p:spPr/>
        <p:txBody>
          <a:bodyPr>
            <a:normAutofit fontScale="92500" lnSpcReduction="10000"/>
          </a:bodyPr>
          <a:lstStyle/>
          <a:p>
            <a:r>
              <a:rPr lang="en-US" dirty="0" smtClean="0"/>
              <a:t>Math Focus: Lesson Study	</a:t>
            </a:r>
          </a:p>
          <a:p>
            <a:pPr marL="0" indent="0">
              <a:buNone/>
            </a:pPr>
            <a:r>
              <a:rPr lang="en-US" dirty="0"/>
              <a:t>	</a:t>
            </a:r>
            <a:r>
              <a:rPr lang="en-US" dirty="0" smtClean="0"/>
              <a:t>Spring Semester, 2014. This process will allow 	Vernon College math instructors and Region 9 	secondary math teachers to collaborate to 	research, design, teach, and revise a lesson 	over college Contemporary Mathematics and 	high school AQR and Statistics courses. The 	group will utilize the text </a:t>
            </a:r>
            <a:r>
              <a:rPr lang="en-US" i="1" dirty="0" smtClean="0"/>
              <a:t>Lesson Study: Step 	by Step </a:t>
            </a:r>
            <a:r>
              <a:rPr lang="en-US" dirty="0" smtClean="0"/>
              <a:t>by Lewis &amp; Hurd as a guide to the 	process. </a:t>
            </a:r>
            <a:endParaRPr lang="en-US" i="1" dirty="0"/>
          </a:p>
        </p:txBody>
      </p:sp>
    </p:spTree>
    <p:extLst>
      <p:ext uri="{BB962C8B-B14F-4D97-AF65-F5344CB8AC3E}">
        <p14:creationId xmlns:p14="http://schemas.microsoft.com/office/powerpoint/2010/main" val="6811195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Region 9 Education Service Center AVATAR Update</a:t>
            </a:r>
            <a:endParaRPr lang="en-US" dirty="0"/>
          </a:p>
        </p:txBody>
      </p:sp>
      <p:sp>
        <p:nvSpPr>
          <p:cNvPr id="5" name="Content Placeholder 4"/>
          <p:cNvSpPr>
            <a:spLocks noGrp="1"/>
          </p:cNvSpPr>
          <p:nvPr>
            <p:ph idx="1"/>
          </p:nvPr>
        </p:nvSpPr>
        <p:spPr/>
        <p:txBody>
          <a:bodyPr>
            <a:normAutofit fontScale="92500"/>
          </a:bodyPr>
          <a:lstStyle/>
          <a:p>
            <a:r>
              <a:rPr lang="en-US" dirty="0" smtClean="0"/>
              <a:t>Math Into the Class</a:t>
            </a:r>
          </a:p>
          <a:p>
            <a:pPr marL="0" indent="0">
              <a:buNone/>
            </a:pPr>
            <a:r>
              <a:rPr lang="en-US" dirty="0"/>
              <a:t>	</a:t>
            </a:r>
            <a:r>
              <a:rPr lang="en-US" dirty="0" smtClean="0"/>
              <a:t>Spring Semester, 2014. This project will 	utilize instructors who previously 	participated in the AVATAR Math Project for 	Spring 2013. These college math 	instructors will film their presentation 	about the necessity of math in the everyday 	world. The presentation will be available to all 	schools in the R9 distance learning cohort. </a:t>
            </a:r>
            <a:endParaRPr lang="en-US" dirty="0"/>
          </a:p>
        </p:txBody>
      </p:sp>
    </p:spTree>
    <p:extLst>
      <p:ext uri="{BB962C8B-B14F-4D97-AF65-F5344CB8AC3E}">
        <p14:creationId xmlns:p14="http://schemas.microsoft.com/office/powerpoint/2010/main" val="19517846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Region 9 Education Service Center AVATAR Update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Summer Bridge Program- The 3 R’s: Reading, Writing and Arithmetic</a:t>
            </a:r>
          </a:p>
          <a:p>
            <a:pPr marL="0" indent="0">
              <a:buNone/>
            </a:pPr>
            <a:r>
              <a:rPr lang="en-US" dirty="0"/>
              <a:t>	</a:t>
            </a:r>
            <a:r>
              <a:rPr lang="en-US" dirty="0" smtClean="0"/>
              <a:t>July 28-31, 2014. This collaboration 	between the AVATAR ELA and Math 	teams will provide training for teachers and 	students. Students and teachers will 	participate in one day workshops with a 	focus on reading, writing, math, and test-		taking skills. Presenters are still being 	secured for this event. </a:t>
            </a:r>
            <a:endParaRPr lang="en-US" dirty="0"/>
          </a:p>
        </p:txBody>
      </p:sp>
    </p:spTree>
    <p:extLst>
      <p:ext uri="{BB962C8B-B14F-4D97-AF65-F5344CB8AC3E}">
        <p14:creationId xmlns:p14="http://schemas.microsoft.com/office/powerpoint/2010/main" val="15006984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TotalTime>
  <Words>55</Words>
  <Application>Microsoft Office PowerPoint</Application>
  <PresentationFormat>On-screen Show (4:3)</PresentationFormat>
  <Paragraphs>12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Region 9 Education Service Center AVATAR Update</vt:lpstr>
      <vt:lpstr>PowerPoint Presentation</vt:lpstr>
      <vt:lpstr>PowerPoint Presentation</vt:lpstr>
      <vt:lpstr>Region 9 Education Service Center AVATAR Update</vt:lpstr>
      <vt:lpstr>Region 9 Education Service Center AVATAR Update</vt:lpstr>
      <vt:lpstr>Region 9 Education Service Center AVATAR Update</vt:lpstr>
    </vt:vector>
  </TitlesOfParts>
  <Company>Region 9 Education Service Center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 9 Education Service Center AVATAR Update</dc:title>
  <dc:creator>Kathy Harvey</dc:creator>
  <cp:lastModifiedBy>Mougey, Amy</cp:lastModifiedBy>
  <cp:revision>7</cp:revision>
  <dcterms:created xsi:type="dcterms:W3CDTF">2014-01-28T18:31:28Z</dcterms:created>
  <dcterms:modified xsi:type="dcterms:W3CDTF">2014-02-10T17:03:07Z</dcterms:modified>
</cp:coreProperties>
</file>