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9" r:id="rId5"/>
    <p:sldId id="258" r:id="rId6"/>
    <p:sldId id="260" r:id="rId7"/>
    <p:sldId id="261" r:id="rId8"/>
    <p:sldId id="263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0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47D3913-B22E-4904-AA71-2982B27447A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5D20432-70DA-4A4D-9C93-AE1B5A088B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P-16 Data Analysis</a:t>
            </a:r>
          </a:p>
          <a:p>
            <a:r>
              <a:rPr lang="en-US" dirty="0" smtClean="0"/>
              <a:t>2013-14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1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 7 2013</a:t>
            </a:r>
            <a:br>
              <a:rPr lang="en-US" sz="3600" dirty="0"/>
            </a:br>
            <a:r>
              <a:rPr lang="en-US" sz="3600" dirty="0"/>
              <a:t> Index 4 Post Secondary Readiness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46538"/>
            <a:ext cx="8079842" cy="484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4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 7 2013</a:t>
            </a:r>
            <a:br>
              <a:rPr lang="en-US" sz="3600" dirty="0"/>
            </a:br>
            <a:r>
              <a:rPr lang="en-US" sz="3600" dirty="0"/>
              <a:t> Index 4 Post Secondary Readiness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8268"/>
            <a:ext cx="8534602" cy="479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5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041440" cy="1442674"/>
          </a:xfrm>
        </p:spPr>
        <p:txBody>
          <a:bodyPr/>
          <a:lstStyle/>
          <a:p>
            <a:r>
              <a:rPr lang="en-US" dirty="0" smtClean="0"/>
              <a:t>Looking at Region 7’s College Readiness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2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Region 7</a:t>
            </a:r>
            <a:br>
              <a:rPr lang="en-US" sz="3600" dirty="0" smtClean="0"/>
            </a:br>
            <a:r>
              <a:rPr lang="en-US" sz="3600" dirty="0" smtClean="0"/>
              <a:t>2013 Index 3 Closing Performance Gaps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5791200" cy="455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19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Region 7</a:t>
            </a:r>
            <a:br>
              <a:rPr lang="en-US" sz="3600" dirty="0" smtClean="0"/>
            </a:br>
            <a:r>
              <a:rPr lang="en-US" sz="3600" dirty="0" smtClean="0"/>
              <a:t>2013 Index 3 Closing Performance Gaps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209812" cy="465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79" y="436563"/>
            <a:ext cx="8255635" cy="1442674"/>
          </a:xfrm>
        </p:spPr>
        <p:txBody>
          <a:bodyPr/>
          <a:lstStyle/>
          <a:p>
            <a:r>
              <a:rPr lang="en-US" sz="3600" dirty="0"/>
              <a:t>Region </a:t>
            </a:r>
            <a:r>
              <a:rPr lang="en-US" sz="3600" dirty="0" smtClean="0"/>
              <a:t>7 2013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3600" dirty="0"/>
              <a:t>Index </a:t>
            </a:r>
            <a:r>
              <a:rPr lang="en-US" sz="3600" dirty="0" smtClean="0"/>
              <a:t>4 Post Secondary Readiness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9743"/>
            <a:ext cx="8425915" cy="39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31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 7 2013</a:t>
            </a:r>
            <a:br>
              <a:rPr lang="en-US" sz="3600" dirty="0"/>
            </a:br>
            <a:r>
              <a:rPr lang="en-US" sz="3600" dirty="0"/>
              <a:t> Index 4 Post Secondary Readiness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3883"/>
            <a:ext cx="8472141" cy="435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52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 7 2013</a:t>
            </a:r>
            <a:br>
              <a:rPr lang="en-US" sz="3600" dirty="0"/>
            </a:br>
            <a:r>
              <a:rPr lang="en-US" sz="3600" dirty="0"/>
              <a:t> Index 4 Post Secondary Readiness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1" y="1857374"/>
            <a:ext cx="8310189" cy="46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6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 7 2013</a:t>
            </a:r>
            <a:br>
              <a:rPr lang="en-US" sz="3600" dirty="0"/>
            </a:br>
            <a:r>
              <a:rPr lang="en-US" sz="3600" dirty="0"/>
              <a:t> Index 4 Post Secondary Readiness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" y="1990724"/>
            <a:ext cx="8413792" cy="468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07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Region 7 2013</a:t>
            </a:r>
            <a:br>
              <a:rPr lang="en-US" sz="3600" dirty="0"/>
            </a:br>
            <a:r>
              <a:rPr lang="en-US" sz="3600" dirty="0"/>
              <a:t> Index 4 Post Secondary Readiness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1186"/>
            <a:ext cx="8438036" cy="480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90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21</TotalTime>
  <Words>38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Sketchbook</vt:lpstr>
      <vt:lpstr>Region 7</vt:lpstr>
      <vt:lpstr>Looking at Region 7’s College Readiness Data </vt:lpstr>
      <vt:lpstr>Region 7 2013 Index 3 Closing Performance Gaps</vt:lpstr>
      <vt:lpstr>Region 7 2013 Index 3 Closing Performance Gaps</vt:lpstr>
      <vt:lpstr>Region 7 2013  Index 4 Post Secondary Readiness</vt:lpstr>
      <vt:lpstr>Region 7 2013  Index 4 Post Secondary Readiness</vt:lpstr>
      <vt:lpstr>Region 7 2013  Index 4 Post Secondary Readiness</vt:lpstr>
      <vt:lpstr>Region 7 2013  Index 4 Post Secondary Readiness</vt:lpstr>
      <vt:lpstr>Region 7 2013  Index 4 Post Secondary Readiness</vt:lpstr>
      <vt:lpstr>Region 7 2013  Index 4 Post Secondary Readiness</vt:lpstr>
      <vt:lpstr>Region 7 2013  Index 4 Post Secondary Readiness</vt:lpstr>
    </vt:vector>
  </TitlesOfParts>
  <Company>Region 7 ESC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7</dc:title>
  <dc:creator>Silvey, Jane</dc:creator>
  <cp:lastModifiedBy>Mougey, Amy</cp:lastModifiedBy>
  <cp:revision>3</cp:revision>
  <dcterms:created xsi:type="dcterms:W3CDTF">2014-01-09T15:42:12Z</dcterms:created>
  <dcterms:modified xsi:type="dcterms:W3CDTF">2014-02-10T16:42:12Z</dcterms:modified>
</cp:coreProperties>
</file>