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04" r:id="rId2"/>
    <p:sldMasterId id="2147483691" r:id="rId3"/>
    <p:sldMasterId id="2147483729" r:id="rId4"/>
    <p:sldMasterId id="2147483733" r:id="rId5"/>
    <p:sldMasterId id="2147483731" r:id="rId6"/>
    <p:sldMasterId id="2147483727" r:id="rId7"/>
    <p:sldMasterId id="2147483721" r:id="rId8"/>
  </p:sldMasterIdLst>
  <p:notesMasterIdLst>
    <p:notesMasterId r:id="rId40"/>
  </p:notesMasterIdLst>
  <p:handoutMasterIdLst>
    <p:handoutMasterId r:id="rId41"/>
  </p:handoutMasterIdLst>
  <p:sldIdLst>
    <p:sldId id="260" r:id="rId9"/>
    <p:sldId id="279" r:id="rId10"/>
    <p:sldId id="318" r:id="rId11"/>
    <p:sldId id="319" r:id="rId12"/>
    <p:sldId id="283" r:id="rId13"/>
    <p:sldId id="284" r:id="rId14"/>
    <p:sldId id="280" r:id="rId15"/>
    <p:sldId id="320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11" r:id="rId30"/>
    <p:sldId id="301" r:id="rId31"/>
    <p:sldId id="313" r:id="rId32"/>
    <p:sldId id="303" r:id="rId33"/>
    <p:sldId id="304" r:id="rId34"/>
    <p:sldId id="321" r:id="rId35"/>
    <p:sldId id="305" r:id="rId36"/>
    <p:sldId id="307" r:id="rId37"/>
    <p:sldId id="308" r:id="rId38"/>
    <p:sldId id="30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0" autoAdjust="0"/>
    <p:restoredTop sz="94660"/>
  </p:normalViewPr>
  <p:slideViewPr>
    <p:cSldViewPr>
      <p:cViewPr varScale="1">
        <p:scale>
          <a:sx n="106" d="100"/>
          <a:sy n="106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6A9E1-A38B-462D-B473-E7706F88D4D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F28C31-2037-4E6C-B088-B9C586DD4999}">
      <dgm:prSet phldrT="[Text]" custT="1"/>
      <dgm:spPr/>
      <dgm:t>
        <a:bodyPr/>
        <a:lstStyle/>
        <a:p>
          <a:r>
            <a:rPr lang="en-US" sz="3600" dirty="0" smtClean="0"/>
            <a:t>RGV FOCUS Established in 2012</a:t>
          </a:r>
          <a:endParaRPr lang="en-US" sz="3600" dirty="0"/>
        </a:p>
      </dgm:t>
    </dgm:pt>
    <dgm:pt modelId="{54C4C3CA-D178-44F9-8D3D-AF3A94B7FBC4}" type="parTrans" cxnId="{A27652AA-39C2-4DD0-8B70-FD6447D7B41B}">
      <dgm:prSet/>
      <dgm:spPr/>
      <dgm:t>
        <a:bodyPr/>
        <a:lstStyle/>
        <a:p>
          <a:endParaRPr lang="en-US" sz="3600"/>
        </a:p>
      </dgm:t>
    </dgm:pt>
    <dgm:pt modelId="{1E44599F-0958-41EC-8D9E-1BBB652EE72C}" type="sibTrans" cxnId="{A27652AA-39C2-4DD0-8B70-FD6447D7B41B}">
      <dgm:prSet/>
      <dgm:spPr/>
      <dgm:t>
        <a:bodyPr/>
        <a:lstStyle/>
        <a:p>
          <a:endParaRPr lang="en-US" sz="3600"/>
        </a:p>
      </dgm:t>
    </dgm:pt>
    <dgm:pt modelId="{72F7AAEE-AFDC-4517-9590-38C0BE79018E}">
      <dgm:prSet phldrT="[Text]" custT="1"/>
      <dgm:spPr/>
      <dgm:t>
        <a:bodyPr/>
        <a:lstStyle/>
        <a:p>
          <a:r>
            <a:rPr lang="en-US" sz="1600" dirty="0" smtClean="0"/>
            <a:t>Engagement</a:t>
          </a:r>
          <a:endParaRPr lang="en-US" sz="1600" dirty="0"/>
        </a:p>
      </dgm:t>
    </dgm:pt>
    <dgm:pt modelId="{B36ED59D-42B2-421E-8AAB-DEEF2719926B}" type="parTrans" cxnId="{6F32ADD5-4988-4389-9CB1-C7EF6941A423}">
      <dgm:prSet/>
      <dgm:spPr/>
      <dgm:t>
        <a:bodyPr/>
        <a:lstStyle/>
        <a:p>
          <a:endParaRPr lang="en-US" sz="3600"/>
        </a:p>
      </dgm:t>
    </dgm:pt>
    <dgm:pt modelId="{532E5029-7708-463D-A0E0-2574AA5FED85}" type="sibTrans" cxnId="{6F32ADD5-4988-4389-9CB1-C7EF6941A423}">
      <dgm:prSet/>
      <dgm:spPr/>
      <dgm:t>
        <a:bodyPr/>
        <a:lstStyle/>
        <a:p>
          <a:endParaRPr lang="en-US" sz="3600"/>
        </a:p>
      </dgm:t>
    </dgm:pt>
    <dgm:pt modelId="{020BFE9E-2F48-4ED9-8969-625455D62BBA}">
      <dgm:prSet phldrT="[Text]" custT="1"/>
      <dgm:spPr/>
      <dgm:t>
        <a:bodyPr/>
        <a:lstStyle/>
        <a:p>
          <a:r>
            <a:rPr lang="en-US" sz="2000" dirty="0" smtClean="0"/>
            <a:t>Activation</a:t>
          </a:r>
          <a:endParaRPr lang="en-US" sz="2000" dirty="0"/>
        </a:p>
      </dgm:t>
    </dgm:pt>
    <dgm:pt modelId="{B31BA0DF-5C7E-44DC-8515-001CF87C7596}" type="parTrans" cxnId="{7CC1CC2C-6DDD-457A-B6D0-33FFFEC43987}">
      <dgm:prSet/>
      <dgm:spPr/>
      <dgm:t>
        <a:bodyPr/>
        <a:lstStyle/>
        <a:p>
          <a:endParaRPr lang="en-US" sz="3600"/>
        </a:p>
      </dgm:t>
    </dgm:pt>
    <dgm:pt modelId="{1D251AAD-4686-45B9-B4A7-B10A8294D9F8}" type="sibTrans" cxnId="{7CC1CC2C-6DDD-457A-B6D0-33FFFEC43987}">
      <dgm:prSet/>
      <dgm:spPr/>
      <dgm:t>
        <a:bodyPr/>
        <a:lstStyle/>
        <a:p>
          <a:endParaRPr lang="en-US" sz="3600"/>
        </a:p>
      </dgm:t>
    </dgm:pt>
    <dgm:pt modelId="{873DF268-D746-40D7-B082-5F85BAB47F09}">
      <dgm:prSet phldrT="[Text]" custT="1"/>
      <dgm:spPr/>
      <dgm:t>
        <a:bodyPr/>
        <a:lstStyle/>
        <a:p>
          <a:r>
            <a:rPr lang="en-US" sz="1400" dirty="0" smtClean="0"/>
            <a:t>Measurement and Communication</a:t>
          </a:r>
          <a:endParaRPr lang="en-US" sz="1400" dirty="0"/>
        </a:p>
      </dgm:t>
    </dgm:pt>
    <dgm:pt modelId="{BBE7967B-8F98-49DE-9449-0F47B6EC24E8}" type="parTrans" cxnId="{CCC3418E-2F17-4184-894A-78835BF9E262}">
      <dgm:prSet/>
      <dgm:spPr/>
      <dgm:t>
        <a:bodyPr/>
        <a:lstStyle/>
        <a:p>
          <a:endParaRPr lang="en-US" sz="3600"/>
        </a:p>
      </dgm:t>
    </dgm:pt>
    <dgm:pt modelId="{37A27D60-DCFF-4DA6-94C2-ACDEB787B519}" type="sibTrans" cxnId="{CCC3418E-2F17-4184-894A-78835BF9E262}">
      <dgm:prSet/>
      <dgm:spPr/>
      <dgm:t>
        <a:bodyPr/>
        <a:lstStyle/>
        <a:p>
          <a:endParaRPr lang="en-US" sz="3600"/>
        </a:p>
      </dgm:t>
    </dgm:pt>
    <dgm:pt modelId="{9C94D9A7-E9A3-4C66-95B9-3311F029D407}" type="pres">
      <dgm:prSet presAssocID="{32F6A9E1-A38B-462D-B473-E7706F88D4D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A2D8946-60BE-42EA-903F-5E528F877780}" type="pres">
      <dgm:prSet presAssocID="{58F28C31-2037-4E6C-B088-B9C586DD499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98831FD-658F-45E2-8E6E-DEFB13020DF3}" type="pres">
      <dgm:prSet presAssocID="{58F28C31-2037-4E6C-B088-B9C586DD4999}" presName="Accent1" presStyleLbl="node1" presStyleIdx="0" presStyleCnt="15"/>
      <dgm:spPr/>
    </dgm:pt>
    <dgm:pt modelId="{6FD53C7D-8C52-49DF-A3C5-0B9D53ADFFEA}" type="pres">
      <dgm:prSet presAssocID="{58F28C31-2037-4E6C-B088-B9C586DD4999}" presName="Accent2" presStyleLbl="node1" presStyleIdx="1" presStyleCnt="15"/>
      <dgm:spPr/>
    </dgm:pt>
    <dgm:pt modelId="{839C742B-354F-4EAE-A77C-AE430D49C293}" type="pres">
      <dgm:prSet presAssocID="{58F28C31-2037-4E6C-B088-B9C586DD4999}" presName="Accent3" presStyleLbl="node1" presStyleIdx="2" presStyleCnt="15"/>
      <dgm:spPr/>
    </dgm:pt>
    <dgm:pt modelId="{7D70CF33-2546-4DD0-A6AB-4E0E0812C985}" type="pres">
      <dgm:prSet presAssocID="{58F28C31-2037-4E6C-B088-B9C586DD4999}" presName="Accent4" presStyleLbl="node1" presStyleIdx="3" presStyleCnt="15"/>
      <dgm:spPr/>
    </dgm:pt>
    <dgm:pt modelId="{01F093D4-A042-4F33-A6A3-52E8D84E9C2D}" type="pres">
      <dgm:prSet presAssocID="{58F28C31-2037-4E6C-B088-B9C586DD4999}" presName="Accent5" presStyleLbl="node1" presStyleIdx="4" presStyleCnt="15"/>
      <dgm:spPr/>
    </dgm:pt>
    <dgm:pt modelId="{F16833F6-70E2-4151-90F1-49608D4154FC}" type="pres">
      <dgm:prSet presAssocID="{58F28C31-2037-4E6C-B088-B9C586DD4999}" presName="Accent6" presStyleLbl="node1" presStyleIdx="5" presStyleCnt="15"/>
      <dgm:spPr/>
    </dgm:pt>
    <dgm:pt modelId="{0EB80EC1-3D75-405F-9EFE-A3A93B9D8A00}" type="pres">
      <dgm:prSet presAssocID="{72F7AAEE-AFDC-4517-9590-38C0BE79018E}" presName="Child1" presStyleLbl="node1" presStyleIdx="6" presStyleCnt="15" custScaleX="115992" custScaleY="1093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794959-E349-4C6B-9472-C6BDB1372078}" type="pres">
      <dgm:prSet presAssocID="{72F7AAEE-AFDC-4517-9590-38C0BE79018E}" presName="Accent7" presStyleCnt="0"/>
      <dgm:spPr/>
    </dgm:pt>
    <dgm:pt modelId="{081E60B2-3893-49D5-9749-308E4D151666}" type="pres">
      <dgm:prSet presAssocID="{72F7AAEE-AFDC-4517-9590-38C0BE79018E}" presName="AccentHold1" presStyleLbl="node1" presStyleIdx="7" presStyleCnt="15"/>
      <dgm:spPr/>
    </dgm:pt>
    <dgm:pt modelId="{7DE759DE-14D3-4AD7-B794-FBC360EEE751}" type="pres">
      <dgm:prSet presAssocID="{72F7AAEE-AFDC-4517-9590-38C0BE79018E}" presName="Accent8" presStyleCnt="0"/>
      <dgm:spPr/>
    </dgm:pt>
    <dgm:pt modelId="{BFC631A4-3FB2-42BF-9A7C-A9FF94A980C8}" type="pres">
      <dgm:prSet presAssocID="{72F7AAEE-AFDC-4517-9590-38C0BE79018E}" presName="AccentHold2" presStyleLbl="node1" presStyleIdx="8" presStyleCnt="15"/>
      <dgm:spPr/>
    </dgm:pt>
    <dgm:pt modelId="{7A6E55CC-3C3A-4CD0-BA90-9DB27D03A26D}" type="pres">
      <dgm:prSet presAssocID="{020BFE9E-2F48-4ED9-8969-625455D62BBA}" presName="Child2" presStyleLbl="node1" presStyleIdx="9" presStyleCnt="15" custScaleX="112733" custScaleY="1087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6A46C2-EE51-46CC-9605-B76ED165E179}" type="pres">
      <dgm:prSet presAssocID="{020BFE9E-2F48-4ED9-8969-625455D62BBA}" presName="Accent9" presStyleCnt="0"/>
      <dgm:spPr/>
    </dgm:pt>
    <dgm:pt modelId="{C3ED36EF-3055-414A-A072-9BF8D95B6E7C}" type="pres">
      <dgm:prSet presAssocID="{020BFE9E-2F48-4ED9-8969-625455D62BBA}" presName="AccentHold1" presStyleLbl="node1" presStyleIdx="10" presStyleCnt="15"/>
      <dgm:spPr/>
    </dgm:pt>
    <dgm:pt modelId="{AFC468EB-F98A-4746-8658-A206894726B5}" type="pres">
      <dgm:prSet presAssocID="{020BFE9E-2F48-4ED9-8969-625455D62BBA}" presName="Accent10" presStyleCnt="0"/>
      <dgm:spPr/>
    </dgm:pt>
    <dgm:pt modelId="{76A6E77A-B27A-4433-A941-DDBC39751D6D}" type="pres">
      <dgm:prSet presAssocID="{020BFE9E-2F48-4ED9-8969-625455D62BBA}" presName="AccentHold2" presStyleLbl="node1" presStyleIdx="11" presStyleCnt="15"/>
      <dgm:spPr/>
    </dgm:pt>
    <dgm:pt modelId="{EBC391C8-A06C-4658-9356-A8376A85D578}" type="pres">
      <dgm:prSet presAssocID="{020BFE9E-2F48-4ED9-8969-625455D62BBA}" presName="Accent11" presStyleCnt="0"/>
      <dgm:spPr/>
    </dgm:pt>
    <dgm:pt modelId="{9EB33028-E6ED-4870-AE4E-294B49C96558}" type="pres">
      <dgm:prSet presAssocID="{020BFE9E-2F48-4ED9-8969-625455D62BBA}" presName="AccentHold3" presStyleLbl="node1" presStyleIdx="12" presStyleCnt="15"/>
      <dgm:spPr/>
    </dgm:pt>
    <dgm:pt modelId="{0681CB6D-F4C7-496D-A8E6-A16839D61D7C}" type="pres">
      <dgm:prSet presAssocID="{873DF268-D746-40D7-B082-5F85BAB47F09}" presName="Child3" presStyleLbl="node1" presStyleIdx="13" presStyleCnt="15" custScaleX="124240" custScaleY="12402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13B73B-ACE6-4F81-8927-457C14FE0BE3}" type="pres">
      <dgm:prSet presAssocID="{873DF268-D746-40D7-B082-5F85BAB47F09}" presName="Accent12" presStyleCnt="0"/>
      <dgm:spPr/>
    </dgm:pt>
    <dgm:pt modelId="{36915A5A-C73A-4F36-8442-FD618E4438E9}" type="pres">
      <dgm:prSet presAssocID="{873DF268-D746-40D7-B082-5F85BAB47F09}" presName="AccentHold1" presStyleLbl="node1" presStyleIdx="14" presStyleCnt="15"/>
      <dgm:spPr/>
    </dgm:pt>
  </dgm:ptLst>
  <dgm:cxnLst>
    <dgm:cxn modelId="{BE7C7613-3636-4578-A60F-4DA144FB0DB0}" type="presOf" srcId="{72F7AAEE-AFDC-4517-9590-38C0BE79018E}" destId="{0EB80EC1-3D75-405F-9EFE-A3A93B9D8A00}" srcOrd="0" destOrd="0" presId="urn:microsoft.com/office/officeart/2009/3/layout/CircleRelationship"/>
    <dgm:cxn modelId="{784D42C7-6035-43AE-BD74-4B1514D87762}" type="presOf" srcId="{020BFE9E-2F48-4ED9-8969-625455D62BBA}" destId="{7A6E55CC-3C3A-4CD0-BA90-9DB27D03A26D}" srcOrd="0" destOrd="0" presId="urn:microsoft.com/office/officeart/2009/3/layout/CircleRelationship"/>
    <dgm:cxn modelId="{7CC1CC2C-6DDD-457A-B6D0-33FFFEC43987}" srcId="{58F28C31-2037-4E6C-B088-B9C586DD4999}" destId="{020BFE9E-2F48-4ED9-8969-625455D62BBA}" srcOrd="1" destOrd="0" parTransId="{B31BA0DF-5C7E-44DC-8515-001CF87C7596}" sibTransId="{1D251AAD-4686-45B9-B4A7-B10A8294D9F8}"/>
    <dgm:cxn modelId="{CCC3418E-2F17-4184-894A-78835BF9E262}" srcId="{58F28C31-2037-4E6C-B088-B9C586DD4999}" destId="{873DF268-D746-40D7-B082-5F85BAB47F09}" srcOrd="2" destOrd="0" parTransId="{BBE7967B-8F98-49DE-9449-0F47B6EC24E8}" sibTransId="{37A27D60-DCFF-4DA6-94C2-ACDEB787B519}"/>
    <dgm:cxn modelId="{401217A3-5BCB-4BB2-8FE6-C6355F68CCC4}" type="presOf" srcId="{58F28C31-2037-4E6C-B088-B9C586DD4999}" destId="{FA2D8946-60BE-42EA-903F-5E528F877780}" srcOrd="0" destOrd="0" presId="urn:microsoft.com/office/officeart/2009/3/layout/CircleRelationship"/>
    <dgm:cxn modelId="{1D2FA8BF-D9CD-4534-905E-212FEA3B4E27}" type="presOf" srcId="{873DF268-D746-40D7-B082-5F85BAB47F09}" destId="{0681CB6D-F4C7-496D-A8E6-A16839D61D7C}" srcOrd="0" destOrd="0" presId="urn:microsoft.com/office/officeart/2009/3/layout/CircleRelationship"/>
    <dgm:cxn modelId="{1F368929-0777-485C-9883-01C3509B66F6}" type="presOf" srcId="{32F6A9E1-A38B-462D-B473-E7706F88D4DD}" destId="{9C94D9A7-E9A3-4C66-95B9-3311F029D407}" srcOrd="0" destOrd="0" presId="urn:microsoft.com/office/officeart/2009/3/layout/CircleRelationship"/>
    <dgm:cxn modelId="{6F32ADD5-4988-4389-9CB1-C7EF6941A423}" srcId="{58F28C31-2037-4E6C-B088-B9C586DD4999}" destId="{72F7AAEE-AFDC-4517-9590-38C0BE79018E}" srcOrd="0" destOrd="0" parTransId="{B36ED59D-42B2-421E-8AAB-DEEF2719926B}" sibTransId="{532E5029-7708-463D-A0E0-2574AA5FED85}"/>
    <dgm:cxn modelId="{A27652AA-39C2-4DD0-8B70-FD6447D7B41B}" srcId="{32F6A9E1-A38B-462D-B473-E7706F88D4DD}" destId="{58F28C31-2037-4E6C-B088-B9C586DD4999}" srcOrd="0" destOrd="0" parTransId="{54C4C3CA-D178-44F9-8D3D-AF3A94B7FBC4}" sibTransId="{1E44599F-0958-41EC-8D9E-1BBB652EE72C}"/>
    <dgm:cxn modelId="{9625BBA8-6F8A-4900-BCA0-8B48A7C4839C}" type="presParOf" srcId="{9C94D9A7-E9A3-4C66-95B9-3311F029D407}" destId="{FA2D8946-60BE-42EA-903F-5E528F877780}" srcOrd="0" destOrd="0" presId="urn:microsoft.com/office/officeart/2009/3/layout/CircleRelationship"/>
    <dgm:cxn modelId="{4BF8DE50-4C65-42C4-B2DE-C926D3836F6D}" type="presParOf" srcId="{9C94D9A7-E9A3-4C66-95B9-3311F029D407}" destId="{A98831FD-658F-45E2-8E6E-DEFB13020DF3}" srcOrd="1" destOrd="0" presId="urn:microsoft.com/office/officeart/2009/3/layout/CircleRelationship"/>
    <dgm:cxn modelId="{A98B0E7A-7976-4E24-845E-BE6A33249822}" type="presParOf" srcId="{9C94D9A7-E9A3-4C66-95B9-3311F029D407}" destId="{6FD53C7D-8C52-49DF-A3C5-0B9D53ADFFEA}" srcOrd="2" destOrd="0" presId="urn:microsoft.com/office/officeart/2009/3/layout/CircleRelationship"/>
    <dgm:cxn modelId="{CBEFA82B-3706-4EC6-B4F3-2AEF3D1D6BDA}" type="presParOf" srcId="{9C94D9A7-E9A3-4C66-95B9-3311F029D407}" destId="{839C742B-354F-4EAE-A77C-AE430D49C293}" srcOrd="3" destOrd="0" presId="urn:microsoft.com/office/officeart/2009/3/layout/CircleRelationship"/>
    <dgm:cxn modelId="{1B0B7BEA-1F9D-43E3-B8DE-E7CDCC88CF54}" type="presParOf" srcId="{9C94D9A7-E9A3-4C66-95B9-3311F029D407}" destId="{7D70CF33-2546-4DD0-A6AB-4E0E0812C985}" srcOrd="4" destOrd="0" presId="urn:microsoft.com/office/officeart/2009/3/layout/CircleRelationship"/>
    <dgm:cxn modelId="{C649BB44-62D4-45C7-8682-1BD02FDCD2FB}" type="presParOf" srcId="{9C94D9A7-E9A3-4C66-95B9-3311F029D407}" destId="{01F093D4-A042-4F33-A6A3-52E8D84E9C2D}" srcOrd="5" destOrd="0" presId="urn:microsoft.com/office/officeart/2009/3/layout/CircleRelationship"/>
    <dgm:cxn modelId="{F73E06D7-71E2-4652-8F47-86365D59E340}" type="presParOf" srcId="{9C94D9A7-E9A3-4C66-95B9-3311F029D407}" destId="{F16833F6-70E2-4151-90F1-49608D4154FC}" srcOrd="6" destOrd="0" presId="urn:microsoft.com/office/officeart/2009/3/layout/CircleRelationship"/>
    <dgm:cxn modelId="{F82625F4-2D2B-4300-9D17-4AA78BA6FAD0}" type="presParOf" srcId="{9C94D9A7-E9A3-4C66-95B9-3311F029D407}" destId="{0EB80EC1-3D75-405F-9EFE-A3A93B9D8A00}" srcOrd="7" destOrd="0" presId="urn:microsoft.com/office/officeart/2009/3/layout/CircleRelationship"/>
    <dgm:cxn modelId="{F9F5A23B-6FF8-4274-B5B5-101293C7D8EA}" type="presParOf" srcId="{9C94D9A7-E9A3-4C66-95B9-3311F029D407}" destId="{2B794959-E349-4C6B-9472-C6BDB1372078}" srcOrd="8" destOrd="0" presId="urn:microsoft.com/office/officeart/2009/3/layout/CircleRelationship"/>
    <dgm:cxn modelId="{90BA0709-674A-4378-9744-6243862912C4}" type="presParOf" srcId="{2B794959-E349-4C6B-9472-C6BDB1372078}" destId="{081E60B2-3893-49D5-9749-308E4D151666}" srcOrd="0" destOrd="0" presId="urn:microsoft.com/office/officeart/2009/3/layout/CircleRelationship"/>
    <dgm:cxn modelId="{38C676D1-C245-455D-990D-D630CD4C5C02}" type="presParOf" srcId="{9C94D9A7-E9A3-4C66-95B9-3311F029D407}" destId="{7DE759DE-14D3-4AD7-B794-FBC360EEE751}" srcOrd="9" destOrd="0" presId="urn:microsoft.com/office/officeart/2009/3/layout/CircleRelationship"/>
    <dgm:cxn modelId="{46B0B55E-2063-4BAE-AD53-A4E9A9A523DC}" type="presParOf" srcId="{7DE759DE-14D3-4AD7-B794-FBC360EEE751}" destId="{BFC631A4-3FB2-42BF-9A7C-A9FF94A980C8}" srcOrd="0" destOrd="0" presId="urn:microsoft.com/office/officeart/2009/3/layout/CircleRelationship"/>
    <dgm:cxn modelId="{17CA4A74-5ACE-4F38-970D-91A72C8DA7E6}" type="presParOf" srcId="{9C94D9A7-E9A3-4C66-95B9-3311F029D407}" destId="{7A6E55CC-3C3A-4CD0-BA90-9DB27D03A26D}" srcOrd="10" destOrd="0" presId="urn:microsoft.com/office/officeart/2009/3/layout/CircleRelationship"/>
    <dgm:cxn modelId="{06198062-5722-4EA9-8713-A1D20036B568}" type="presParOf" srcId="{9C94D9A7-E9A3-4C66-95B9-3311F029D407}" destId="{866A46C2-EE51-46CC-9605-B76ED165E179}" srcOrd="11" destOrd="0" presId="urn:microsoft.com/office/officeart/2009/3/layout/CircleRelationship"/>
    <dgm:cxn modelId="{E7479361-2B0F-4364-B25D-955298497841}" type="presParOf" srcId="{866A46C2-EE51-46CC-9605-B76ED165E179}" destId="{C3ED36EF-3055-414A-A072-9BF8D95B6E7C}" srcOrd="0" destOrd="0" presId="urn:microsoft.com/office/officeart/2009/3/layout/CircleRelationship"/>
    <dgm:cxn modelId="{E5899720-A156-4CF5-A880-29AB1F55F860}" type="presParOf" srcId="{9C94D9A7-E9A3-4C66-95B9-3311F029D407}" destId="{AFC468EB-F98A-4746-8658-A206894726B5}" srcOrd="12" destOrd="0" presId="urn:microsoft.com/office/officeart/2009/3/layout/CircleRelationship"/>
    <dgm:cxn modelId="{CC5F20CD-8BDD-4D62-913A-92858691FA6B}" type="presParOf" srcId="{AFC468EB-F98A-4746-8658-A206894726B5}" destId="{76A6E77A-B27A-4433-A941-DDBC39751D6D}" srcOrd="0" destOrd="0" presId="urn:microsoft.com/office/officeart/2009/3/layout/CircleRelationship"/>
    <dgm:cxn modelId="{B055831F-3C25-41B1-835D-A901B58C75E4}" type="presParOf" srcId="{9C94D9A7-E9A3-4C66-95B9-3311F029D407}" destId="{EBC391C8-A06C-4658-9356-A8376A85D578}" srcOrd="13" destOrd="0" presId="urn:microsoft.com/office/officeart/2009/3/layout/CircleRelationship"/>
    <dgm:cxn modelId="{09603546-7E79-4F88-9D08-DB9E8559275E}" type="presParOf" srcId="{EBC391C8-A06C-4658-9356-A8376A85D578}" destId="{9EB33028-E6ED-4870-AE4E-294B49C96558}" srcOrd="0" destOrd="0" presId="urn:microsoft.com/office/officeart/2009/3/layout/CircleRelationship"/>
    <dgm:cxn modelId="{91A5CB63-B779-431C-A944-D7C95202A66B}" type="presParOf" srcId="{9C94D9A7-E9A3-4C66-95B9-3311F029D407}" destId="{0681CB6D-F4C7-496D-A8E6-A16839D61D7C}" srcOrd="14" destOrd="0" presId="urn:microsoft.com/office/officeart/2009/3/layout/CircleRelationship"/>
    <dgm:cxn modelId="{A0D9E58C-5666-4506-9F15-97CA45E73AE0}" type="presParOf" srcId="{9C94D9A7-E9A3-4C66-95B9-3311F029D407}" destId="{FD13B73B-ACE6-4F81-8927-457C14FE0BE3}" srcOrd="15" destOrd="0" presId="urn:microsoft.com/office/officeart/2009/3/layout/CircleRelationship"/>
    <dgm:cxn modelId="{B286D909-FCD7-46D0-AD75-1EFD7C7EB06D}" type="presParOf" srcId="{FD13B73B-ACE6-4F81-8927-457C14FE0BE3}" destId="{36915A5A-C73A-4F36-8442-FD618E4438E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02D47-8496-40FE-B219-2CDB1D3DB97E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D4A6ED-1EDE-46C0-A18C-B661BA2FCA5D}">
      <dgm:prSet phldrT="[Text]"/>
      <dgm:spPr/>
      <dgm:t>
        <a:bodyPr/>
        <a:lstStyle/>
        <a:p>
          <a:r>
            <a:rPr lang="en-US" b="1" dirty="0" smtClean="0"/>
            <a:t>All RGV students graduate high school college ready</a:t>
          </a:r>
          <a:endParaRPr lang="en-US" dirty="0"/>
        </a:p>
      </dgm:t>
    </dgm:pt>
    <dgm:pt modelId="{C7890038-C54E-4786-9F28-22F63E1B32DA}" type="parTrans" cxnId="{8AB5E528-87DC-4225-9267-691505995DF1}">
      <dgm:prSet/>
      <dgm:spPr/>
      <dgm:t>
        <a:bodyPr/>
        <a:lstStyle/>
        <a:p>
          <a:endParaRPr lang="en-US"/>
        </a:p>
      </dgm:t>
    </dgm:pt>
    <dgm:pt modelId="{5F4CFD1E-2C1F-4578-A469-3A8ECF97CEFD}" type="sibTrans" cxnId="{8AB5E528-87DC-4225-9267-691505995DF1}">
      <dgm:prSet/>
      <dgm:spPr/>
      <dgm:t>
        <a:bodyPr/>
        <a:lstStyle/>
        <a:p>
          <a:endParaRPr lang="en-US"/>
        </a:p>
      </dgm:t>
    </dgm:pt>
    <dgm:pt modelId="{A4218D1C-E0B7-4990-B521-4F4A784273F3}">
      <dgm:prSet phldrT="[Text]"/>
      <dgm:spPr/>
      <dgm:t>
        <a:bodyPr/>
        <a:lstStyle/>
        <a:p>
          <a:r>
            <a:rPr lang="en-US" b="1" dirty="0" smtClean="0"/>
            <a:t>All high school graduates transition to postsecondary within a year</a:t>
          </a:r>
          <a:endParaRPr lang="en-US" dirty="0"/>
        </a:p>
      </dgm:t>
    </dgm:pt>
    <dgm:pt modelId="{ED942617-6B8A-41E3-BB19-D7C58DCCE3FD}" type="parTrans" cxnId="{B662A13B-87DF-4215-8197-227A857FACE0}">
      <dgm:prSet/>
      <dgm:spPr/>
      <dgm:t>
        <a:bodyPr/>
        <a:lstStyle/>
        <a:p>
          <a:endParaRPr lang="en-US"/>
        </a:p>
      </dgm:t>
    </dgm:pt>
    <dgm:pt modelId="{400C09C2-4CAA-467F-AB9C-F111803B327D}" type="sibTrans" cxnId="{B662A13B-87DF-4215-8197-227A857FACE0}">
      <dgm:prSet/>
      <dgm:spPr/>
      <dgm:t>
        <a:bodyPr/>
        <a:lstStyle/>
        <a:p>
          <a:endParaRPr lang="en-US"/>
        </a:p>
      </dgm:t>
    </dgm:pt>
    <dgm:pt modelId="{5E588B8D-9BB3-4531-9979-436A61251290}">
      <dgm:prSet phldrT="[Text]"/>
      <dgm:spPr/>
      <dgm:t>
        <a:bodyPr/>
        <a:lstStyle/>
        <a:p>
          <a:r>
            <a:rPr lang="en-US" b="1" dirty="0" smtClean="0"/>
            <a:t>All postsecondary students can achieve a degree or credential on time</a:t>
          </a:r>
          <a:endParaRPr lang="en-US" dirty="0"/>
        </a:p>
      </dgm:t>
    </dgm:pt>
    <dgm:pt modelId="{B6C87AFF-9751-42B4-8C83-8EFCC0B1B617}" type="parTrans" cxnId="{E53569BB-F5BD-461D-857D-024A7BB0E90B}">
      <dgm:prSet/>
      <dgm:spPr/>
      <dgm:t>
        <a:bodyPr/>
        <a:lstStyle/>
        <a:p>
          <a:endParaRPr lang="en-US"/>
        </a:p>
      </dgm:t>
    </dgm:pt>
    <dgm:pt modelId="{B367574B-486B-48E9-B13D-DF58D641D77A}" type="sibTrans" cxnId="{E53569BB-F5BD-461D-857D-024A7BB0E90B}">
      <dgm:prSet/>
      <dgm:spPr/>
      <dgm:t>
        <a:bodyPr/>
        <a:lstStyle/>
        <a:p>
          <a:endParaRPr lang="en-US"/>
        </a:p>
      </dgm:t>
    </dgm:pt>
    <dgm:pt modelId="{C2BF5AFE-2BF8-4FBA-8465-8A9F0FBB6C7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/>
            <a:t>All postsecondary graduates can be employed within 6 months</a:t>
          </a:r>
          <a:endParaRPr lang="en-US" dirty="0"/>
        </a:p>
      </dgm:t>
    </dgm:pt>
    <dgm:pt modelId="{508313D4-CA79-437A-90C3-4B9DB21E9B36}" type="parTrans" cxnId="{DF19B8A0-A8E2-4B39-B886-1EB56A5AF28D}">
      <dgm:prSet/>
      <dgm:spPr/>
      <dgm:t>
        <a:bodyPr/>
        <a:lstStyle/>
        <a:p>
          <a:endParaRPr lang="en-US"/>
        </a:p>
      </dgm:t>
    </dgm:pt>
    <dgm:pt modelId="{BAE8183E-1165-41AB-9DA9-563709475743}" type="sibTrans" cxnId="{DF19B8A0-A8E2-4B39-B886-1EB56A5AF28D}">
      <dgm:prSet/>
      <dgm:spPr/>
      <dgm:t>
        <a:bodyPr/>
        <a:lstStyle/>
        <a:p>
          <a:endParaRPr lang="en-US"/>
        </a:p>
      </dgm:t>
    </dgm:pt>
    <dgm:pt modelId="{B3B045FD-358E-4980-A1B1-B5014862C417}" type="pres">
      <dgm:prSet presAssocID="{E2302D47-8496-40FE-B219-2CDB1D3DB9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1C7B9-29D5-484C-9E84-CBE17A2F325B}" type="pres">
      <dgm:prSet presAssocID="{C2BF5AFE-2BF8-4FBA-8465-8A9F0FBB6C7D}" presName="boxAndChildren" presStyleCnt="0"/>
      <dgm:spPr/>
    </dgm:pt>
    <dgm:pt modelId="{3365A9DF-BB2D-4E30-90D7-352881568C6B}" type="pres">
      <dgm:prSet presAssocID="{C2BF5AFE-2BF8-4FBA-8465-8A9F0FBB6C7D}" presName="parentTextBox" presStyleLbl="node1" presStyleIdx="0" presStyleCnt="4"/>
      <dgm:spPr/>
      <dgm:t>
        <a:bodyPr/>
        <a:lstStyle/>
        <a:p>
          <a:endParaRPr lang="en-US"/>
        </a:p>
      </dgm:t>
    </dgm:pt>
    <dgm:pt modelId="{C45C3DB3-4B1A-45DC-8481-F23EE4E64655}" type="pres">
      <dgm:prSet presAssocID="{B367574B-486B-48E9-B13D-DF58D641D77A}" presName="sp" presStyleCnt="0"/>
      <dgm:spPr/>
    </dgm:pt>
    <dgm:pt modelId="{B9F7F037-9D6C-45B5-9CCF-DF61558BA018}" type="pres">
      <dgm:prSet presAssocID="{5E588B8D-9BB3-4531-9979-436A61251290}" presName="arrowAndChildren" presStyleCnt="0"/>
      <dgm:spPr/>
    </dgm:pt>
    <dgm:pt modelId="{E9A60ACE-DD44-40B8-BAF2-ACB6F45723E3}" type="pres">
      <dgm:prSet presAssocID="{5E588B8D-9BB3-4531-9979-436A6125129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631C47E-2AFB-46FB-9462-18EE74DE6CBA}" type="pres">
      <dgm:prSet presAssocID="{400C09C2-4CAA-467F-AB9C-F111803B327D}" presName="sp" presStyleCnt="0"/>
      <dgm:spPr/>
    </dgm:pt>
    <dgm:pt modelId="{98C08AD0-BB2A-4A61-8A7C-122E85868969}" type="pres">
      <dgm:prSet presAssocID="{A4218D1C-E0B7-4990-B521-4F4A784273F3}" presName="arrowAndChildren" presStyleCnt="0"/>
      <dgm:spPr/>
    </dgm:pt>
    <dgm:pt modelId="{9DBDF900-E074-4F51-8791-30B802002678}" type="pres">
      <dgm:prSet presAssocID="{A4218D1C-E0B7-4990-B521-4F4A784273F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4327D598-479A-49F6-B496-C249FE082996}" type="pres">
      <dgm:prSet presAssocID="{5F4CFD1E-2C1F-4578-A469-3A8ECF97CEFD}" presName="sp" presStyleCnt="0"/>
      <dgm:spPr/>
    </dgm:pt>
    <dgm:pt modelId="{5868714A-DA55-40A1-8A55-EA3F2B80F16F}" type="pres">
      <dgm:prSet presAssocID="{04D4A6ED-1EDE-46C0-A18C-B661BA2FCA5D}" presName="arrowAndChildren" presStyleCnt="0"/>
      <dgm:spPr/>
    </dgm:pt>
    <dgm:pt modelId="{B27EFFE6-E65D-4F24-A945-D468A9E94CBC}" type="pres">
      <dgm:prSet presAssocID="{04D4A6ED-1EDE-46C0-A18C-B661BA2FCA5D}" presName="parentTextArrow" presStyleLbl="node1" presStyleIdx="3" presStyleCnt="4" custLinFactNeighborX="-824"/>
      <dgm:spPr/>
      <dgm:t>
        <a:bodyPr/>
        <a:lstStyle/>
        <a:p>
          <a:endParaRPr lang="en-US"/>
        </a:p>
      </dgm:t>
    </dgm:pt>
  </dgm:ptLst>
  <dgm:cxnLst>
    <dgm:cxn modelId="{DF19B8A0-A8E2-4B39-B886-1EB56A5AF28D}" srcId="{E2302D47-8496-40FE-B219-2CDB1D3DB97E}" destId="{C2BF5AFE-2BF8-4FBA-8465-8A9F0FBB6C7D}" srcOrd="3" destOrd="0" parTransId="{508313D4-CA79-437A-90C3-4B9DB21E9B36}" sibTransId="{BAE8183E-1165-41AB-9DA9-563709475743}"/>
    <dgm:cxn modelId="{B662A13B-87DF-4215-8197-227A857FACE0}" srcId="{E2302D47-8496-40FE-B219-2CDB1D3DB97E}" destId="{A4218D1C-E0B7-4990-B521-4F4A784273F3}" srcOrd="1" destOrd="0" parTransId="{ED942617-6B8A-41E3-BB19-D7C58DCCE3FD}" sibTransId="{400C09C2-4CAA-467F-AB9C-F111803B327D}"/>
    <dgm:cxn modelId="{8AB5E528-87DC-4225-9267-691505995DF1}" srcId="{E2302D47-8496-40FE-B219-2CDB1D3DB97E}" destId="{04D4A6ED-1EDE-46C0-A18C-B661BA2FCA5D}" srcOrd="0" destOrd="0" parTransId="{C7890038-C54E-4786-9F28-22F63E1B32DA}" sibTransId="{5F4CFD1E-2C1F-4578-A469-3A8ECF97CEFD}"/>
    <dgm:cxn modelId="{ACC591A8-5E74-414F-8811-066902663B1B}" type="presOf" srcId="{A4218D1C-E0B7-4990-B521-4F4A784273F3}" destId="{9DBDF900-E074-4F51-8791-30B802002678}" srcOrd="0" destOrd="0" presId="urn:microsoft.com/office/officeart/2005/8/layout/process4"/>
    <dgm:cxn modelId="{6FA5F432-DF80-4DCC-8ED0-4A60D58FB576}" type="presOf" srcId="{5E588B8D-9BB3-4531-9979-436A61251290}" destId="{E9A60ACE-DD44-40B8-BAF2-ACB6F45723E3}" srcOrd="0" destOrd="0" presId="urn:microsoft.com/office/officeart/2005/8/layout/process4"/>
    <dgm:cxn modelId="{1D4625DC-B4C8-4314-9CB9-E6A8784C1F1F}" type="presOf" srcId="{E2302D47-8496-40FE-B219-2CDB1D3DB97E}" destId="{B3B045FD-358E-4980-A1B1-B5014862C417}" srcOrd="0" destOrd="0" presId="urn:microsoft.com/office/officeart/2005/8/layout/process4"/>
    <dgm:cxn modelId="{CCC8E5A2-BF1E-4269-8CFE-E83BD32C1BD0}" type="presOf" srcId="{04D4A6ED-1EDE-46C0-A18C-B661BA2FCA5D}" destId="{B27EFFE6-E65D-4F24-A945-D468A9E94CBC}" srcOrd="0" destOrd="0" presId="urn:microsoft.com/office/officeart/2005/8/layout/process4"/>
    <dgm:cxn modelId="{E53569BB-F5BD-461D-857D-024A7BB0E90B}" srcId="{E2302D47-8496-40FE-B219-2CDB1D3DB97E}" destId="{5E588B8D-9BB3-4531-9979-436A61251290}" srcOrd="2" destOrd="0" parTransId="{B6C87AFF-9751-42B4-8C83-8EFCC0B1B617}" sibTransId="{B367574B-486B-48E9-B13D-DF58D641D77A}"/>
    <dgm:cxn modelId="{861D756B-19ED-4A4B-88BF-4476DC00FD92}" type="presOf" srcId="{C2BF5AFE-2BF8-4FBA-8465-8A9F0FBB6C7D}" destId="{3365A9DF-BB2D-4E30-90D7-352881568C6B}" srcOrd="0" destOrd="0" presId="urn:microsoft.com/office/officeart/2005/8/layout/process4"/>
    <dgm:cxn modelId="{38C279AA-DBB3-408D-A9CB-854C39C56648}" type="presParOf" srcId="{B3B045FD-358E-4980-A1B1-B5014862C417}" destId="{8E41C7B9-29D5-484C-9E84-CBE17A2F325B}" srcOrd="0" destOrd="0" presId="urn:microsoft.com/office/officeart/2005/8/layout/process4"/>
    <dgm:cxn modelId="{681A1D56-7E2F-44F9-9A5A-FD2B7A42983D}" type="presParOf" srcId="{8E41C7B9-29D5-484C-9E84-CBE17A2F325B}" destId="{3365A9DF-BB2D-4E30-90D7-352881568C6B}" srcOrd="0" destOrd="0" presId="urn:microsoft.com/office/officeart/2005/8/layout/process4"/>
    <dgm:cxn modelId="{B3D76337-BF76-4A80-89A0-27CB4FA4E22C}" type="presParOf" srcId="{B3B045FD-358E-4980-A1B1-B5014862C417}" destId="{C45C3DB3-4B1A-45DC-8481-F23EE4E64655}" srcOrd="1" destOrd="0" presId="urn:microsoft.com/office/officeart/2005/8/layout/process4"/>
    <dgm:cxn modelId="{B3B30863-2815-4AB6-8900-4EDDD6F12966}" type="presParOf" srcId="{B3B045FD-358E-4980-A1B1-B5014862C417}" destId="{B9F7F037-9D6C-45B5-9CCF-DF61558BA018}" srcOrd="2" destOrd="0" presId="urn:microsoft.com/office/officeart/2005/8/layout/process4"/>
    <dgm:cxn modelId="{7B840AE0-CC08-496D-AF9E-917F2996171B}" type="presParOf" srcId="{B9F7F037-9D6C-45B5-9CCF-DF61558BA018}" destId="{E9A60ACE-DD44-40B8-BAF2-ACB6F45723E3}" srcOrd="0" destOrd="0" presId="urn:microsoft.com/office/officeart/2005/8/layout/process4"/>
    <dgm:cxn modelId="{03384FC6-6170-4211-ABAB-E33D59DCF961}" type="presParOf" srcId="{B3B045FD-358E-4980-A1B1-B5014862C417}" destId="{3631C47E-2AFB-46FB-9462-18EE74DE6CBA}" srcOrd="3" destOrd="0" presId="urn:microsoft.com/office/officeart/2005/8/layout/process4"/>
    <dgm:cxn modelId="{00DED524-1537-49A1-9690-3B8BECD6FCC7}" type="presParOf" srcId="{B3B045FD-358E-4980-A1B1-B5014862C417}" destId="{98C08AD0-BB2A-4A61-8A7C-122E85868969}" srcOrd="4" destOrd="0" presId="urn:microsoft.com/office/officeart/2005/8/layout/process4"/>
    <dgm:cxn modelId="{09D4EAEF-7A35-4DDC-894A-66BEC3B64E33}" type="presParOf" srcId="{98C08AD0-BB2A-4A61-8A7C-122E85868969}" destId="{9DBDF900-E074-4F51-8791-30B802002678}" srcOrd="0" destOrd="0" presId="urn:microsoft.com/office/officeart/2005/8/layout/process4"/>
    <dgm:cxn modelId="{44649FD0-80D7-4F29-A050-3BC0EDA0F403}" type="presParOf" srcId="{B3B045FD-358E-4980-A1B1-B5014862C417}" destId="{4327D598-479A-49F6-B496-C249FE082996}" srcOrd="5" destOrd="0" presId="urn:microsoft.com/office/officeart/2005/8/layout/process4"/>
    <dgm:cxn modelId="{7056612C-7FC7-4676-9C66-F36782B0E244}" type="presParOf" srcId="{B3B045FD-358E-4980-A1B1-B5014862C417}" destId="{5868714A-DA55-40A1-8A55-EA3F2B80F16F}" srcOrd="6" destOrd="0" presId="urn:microsoft.com/office/officeart/2005/8/layout/process4"/>
    <dgm:cxn modelId="{CADAE5C8-F78D-4FA8-AF22-1CDC26FF8C6F}" type="presParOf" srcId="{5868714A-DA55-40A1-8A55-EA3F2B80F16F}" destId="{B27EFFE6-E65D-4F24-A945-D468A9E94C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DD88B-2E97-4968-93E8-EA3C8E04F0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230CD5-C9C6-4791-9DD2-5F5099BEF7BA}">
      <dgm:prSet phldrT="[Text]"/>
      <dgm:spPr/>
      <dgm:t>
        <a:bodyPr/>
        <a:lstStyle/>
        <a:p>
          <a:r>
            <a:rPr lang="en-US" dirty="0" smtClean="0"/>
            <a:t>College &amp; Career Readiness</a:t>
          </a:r>
          <a:endParaRPr lang="en-US" dirty="0"/>
        </a:p>
      </dgm:t>
    </dgm:pt>
    <dgm:pt modelId="{9C867E37-25CD-455E-9667-FBC3B2D42879}" type="parTrans" cxnId="{F371371A-C32D-4C62-8AAB-692230F8DE8E}">
      <dgm:prSet/>
      <dgm:spPr/>
      <dgm:t>
        <a:bodyPr/>
        <a:lstStyle/>
        <a:p>
          <a:endParaRPr lang="en-US"/>
        </a:p>
      </dgm:t>
    </dgm:pt>
    <dgm:pt modelId="{BDE2DF8F-567B-4054-BD3E-E879BFFF30ED}" type="sibTrans" cxnId="{F371371A-C32D-4C62-8AAB-692230F8DE8E}">
      <dgm:prSet/>
      <dgm:spPr/>
      <dgm:t>
        <a:bodyPr/>
        <a:lstStyle/>
        <a:p>
          <a:endParaRPr lang="en-US"/>
        </a:p>
      </dgm:t>
    </dgm:pt>
    <dgm:pt modelId="{F4CC6EA5-FA99-4211-BA88-EAD419979B4B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 smtClean="0"/>
            <a:t>Career Connections</a:t>
          </a:r>
          <a:endParaRPr lang="en-US" dirty="0"/>
        </a:p>
      </dgm:t>
    </dgm:pt>
    <dgm:pt modelId="{35309E19-7FD5-48D0-8BAE-B5F8F8A473A5}" type="sibTrans" cxnId="{3CCDECD1-208B-4318-9B4F-EEBD73D4FC29}">
      <dgm:prSet/>
      <dgm:spPr/>
      <dgm:t>
        <a:bodyPr/>
        <a:lstStyle/>
        <a:p>
          <a:endParaRPr lang="en-US"/>
        </a:p>
      </dgm:t>
    </dgm:pt>
    <dgm:pt modelId="{E4D01680-FA93-41FA-9DF1-C0CA50D857E5}" type="parTrans" cxnId="{3CCDECD1-208B-4318-9B4F-EEBD73D4FC29}">
      <dgm:prSet/>
      <dgm:spPr/>
      <dgm:t>
        <a:bodyPr/>
        <a:lstStyle/>
        <a:p>
          <a:endParaRPr lang="en-US"/>
        </a:p>
      </dgm:t>
    </dgm:pt>
    <dgm:pt modelId="{7061CE14-3473-4135-948B-781AE4642CD3}">
      <dgm:prSet phldrT="[Text]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 smtClean="0"/>
            <a:t>College Supports</a:t>
          </a:r>
          <a:endParaRPr lang="en-US" dirty="0"/>
        </a:p>
      </dgm:t>
    </dgm:pt>
    <dgm:pt modelId="{9110A866-D767-4104-BAD1-D7BEB51A06A9}" type="sibTrans" cxnId="{93FA36AE-7EC5-4953-ADB8-73634AD2D185}">
      <dgm:prSet/>
      <dgm:spPr/>
      <dgm:t>
        <a:bodyPr/>
        <a:lstStyle/>
        <a:p>
          <a:endParaRPr lang="en-US"/>
        </a:p>
      </dgm:t>
    </dgm:pt>
    <dgm:pt modelId="{BDFBA5B6-88C8-4BCC-8B9F-AA2F5510002D}" type="parTrans" cxnId="{93FA36AE-7EC5-4953-ADB8-73634AD2D185}">
      <dgm:prSet/>
      <dgm:spPr/>
      <dgm:t>
        <a:bodyPr/>
        <a:lstStyle/>
        <a:p>
          <a:endParaRPr lang="en-US"/>
        </a:p>
      </dgm:t>
    </dgm:pt>
    <dgm:pt modelId="{4C39046C-E648-421E-B95B-B762250166DC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 smtClean="0"/>
            <a:t>Excellent Teaching</a:t>
          </a:r>
          <a:endParaRPr lang="en-US" dirty="0"/>
        </a:p>
      </dgm:t>
    </dgm:pt>
    <dgm:pt modelId="{BB154899-1282-4597-BC1E-68C035994FB6}" type="sibTrans" cxnId="{B2A8DC3C-EFC7-4464-BF71-8CB01A4640CC}">
      <dgm:prSet/>
      <dgm:spPr/>
      <dgm:t>
        <a:bodyPr/>
        <a:lstStyle/>
        <a:p>
          <a:endParaRPr lang="en-US"/>
        </a:p>
      </dgm:t>
    </dgm:pt>
    <dgm:pt modelId="{956A3663-CFFF-4478-9623-0DA0619F640F}" type="parTrans" cxnId="{B2A8DC3C-EFC7-4464-BF71-8CB01A4640CC}">
      <dgm:prSet/>
      <dgm:spPr/>
      <dgm:t>
        <a:bodyPr/>
        <a:lstStyle/>
        <a:p>
          <a:endParaRPr lang="en-US"/>
        </a:p>
      </dgm:t>
    </dgm:pt>
    <dgm:pt modelId="{86EBC599-ABB7-4C70-A4E7-E3477CC7AE97}">
      <dgm:prSet phldrT="[Text]"/>
      <dgm:spPr/>
      <dgm:t>
        <a:bodyPr/>
        <a:lstStyle/>
        <a:p>
          <a:r>
            <a:rPr lang="en-US" dirty="0" smtClean="0"/>
            <a:t>Dropout Prevention &amp; Recovery</a:t>
          </a:r>
          <a:endParaRPr lang="en-US" dirty="0"/>
        </a:p>
      </dgm:t>
    </dgm:pt>
    <dgm:pt modelId="{0A4AB9D2-47D4-4C08-8F52-48633E423CC2}" type="sibTrans" cxnId="{1FFF0C02-4542-4854-940D-CB9A93CBCA51}">
      <dgm:prSet/>
      <dgm:spPr/>
      <dgm:t>
        <a:bodyPr/>
        <a:lstStyle/>
        <a:p>
          <a:endParaRPr lang="en-US"/>
        </a:p>
      </dgm:t>
    </dgm:pt>
    <dgm:pt modelId="{3482322C-76FF-4FD7-9CED-D3442E815127}" type="parTrans" cxnId="{1FFF0C02-4542-4854-940D-CB9A93CBCA51}">
      <dgm:prSet/>
      <dgm:spPr/>
      <dgm:t>
        <a:bodyPr/>
        <a:lstStyle/>
        <a:p>
          <a:endParaRPr lang="en-US"/>
        </a:p>
      </dgm:t>
    </dgm:pt>
    <dgm:pt modelId="{FAFCF087-7DAF-4BA3-A2F9-572B1640DB38}">
      <dgm:prSet phldrT="[Text]"/>
      <dgm:spPr/>
      <dgm:t>
        <a:bodyPr/>
        <a:lstStyle/>
        <a:p>
          <a:r>
            <a:rPr lang="en-US" smtClean="0"/>
            <a:t>Culture of Attending College</a:t>
          </a:r>
          <a:endParaRPr lang="en-US" dirty="0"/>
        </a:p>
      </dgm:t>
    </dgm:pt>
    <dgm:pt modelId="{AABAF70B-860E-42BF-9982-FC878075CF31}" type="parTrans" cxnId="{E5AB4D05-273A-4621-8682-19BE2870044A}">
      <dgm:prSet/>
      <dgm:spPr/>
      <dgm:t>
        <a:bodyPr/>
        <a:lstStyle/>
        <a:p>
          <a:endParaRPr lang="en-US"/>
        </a:p>
      </dgm:t>
    </dgm:pt>
    <dgm:pt modelId="{1873DC2B-F566-42F7-A4E0-C3C3268333F8}" type="sibTrans" cxnId="{E5AB4D05-273A-4621-8682-19BE2870044A}">
      <dgm:prSet/>
      <dgm:spPr/>
      <dgm:t>
        <a:bodyPr/>
        <a:lstStyle/>
        <a:p>
          <a:endParaRPr lang="en-US"/>
        </a:p>
      </dgm:t>
    </dgm:pt>
    <dgm:pt modelId="{6D4BCB46-D13E-468A-8660-4BD48EC9DA55}" type="pres">
      <dgm:prSet presAssocID="{457DD88B-2E97-4968-93E8-EA3C8E04F0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11C144D-FF20-4AD1-82C2-33F8D438D2AC}" type="pres">
      <dgm:prSet presAssocID="{457DD88B-2E97-4968-93E8-EA3C8E04F09A}" presName="Name1" presStyleCnt="0"/>
      <dgm:spPr/>
      <dgm:t>
        <a:bodyPr/>
        <a:lstStyle/>
        <a:p>
          <a:endParaRPr lang="en-US"/>
        </a:p>
      </dgm:t>
    </dgm:pt>
    <dgm:pt modelId="{72A31879-EA85-4C0D-A78B-6AE2B13B442E}" type="pres">
      <dgm:prSet presAssocID="{457DD88B-2E97-4968-93E8-EA3C8E04F09A}" presName="cycle" presStyleCnt="0"/>
      <dgm:spPr/>
      <dgm:t>
        <a:bodyPr/>
        <a:lstStyle/>
        <a:p>
          <a:endParaRPr lang="en-US"/>
        </a:p>
      </dgm:t>
    </dgm:pt>
    <dgm:pt modelId="{29526E7E-DB95-4E0F-80D1-CDBC72EB1F32}" type="pres">
      <dgm:prSet presAssocID="{457DD88B-2E97-4968-93E8-EA3C8E04F09A}" presName="srcNode" presStyleLbl="node1" presStyleIdx="0" presStyleCnt="6"/>
      <dgm:spPr/>
      <dgm:t>
        <a:bodyPr/>
        <a:lstStyle/>
        <a:p>
          <a:endParaRPr lang="en-US"/>
        </a:p>
      </dgm:t>
    </dgm:pt>
    <dgm:pt modelId="{98C81823-70FD-43EC-AEF5-3B0894A4B0A0}" type="pres">
      <dgm:prSet presAssocID="{457DD88B-2E97-4968-93E8-EA3C8E04F09A}" presName="conn" presStyleLbl="parChTrans1D2" presStyleIdx="0" presStyleCnt="1"/>
      <dgm:spPr/>
      <dgm:t>
        <a:bodyPr/>
        <a:lstStyle/>
        <a:p>
          <a:endParaRPr lang="en-US"/>
        </a:p>
      </dgm:t>
    </dgm:pt>
    <dgm:pt modelId="{BB0121AA-4D0D-4E79-8F58-F1F05A4483A8}" type="pres">
      <dgm:prSet presAssocID="{457DD88B-2E97-4968-93E8-EA3C8E04F09A}" presName="extraNode" presStyleLbl="node1" presStyleIdx="0" presStyleCnt="6"/>
      <dgm:spPr/>
      <dgm:t>
        <a:bodyPr/>
        <a:lstStyle/>
        <a:p>
          <a:endParaRPr lang="en-US"/>
        </a:p>
      </dgm:t>
    </dgm:pt>
    <dgm:pt modelId="{4B5007DD-5D66-4B7A-8EFF-2999CF90B509}" type="pres">
      <dgm:prSet presAssocID="{457DD88B-2E97-4968-93E8-EA3C8E04F09A}" presName="dstNode" presStyleLbl="node1" presStyleIdx="0" presStyleCnt="6"/>
      <dgm:spPr/>
      <dgm:t>
        <a:bodyPr/>
        <a:lstStyle/>
        <a:p>
          <a:endParaRPr lang="en-US"/>
        </a:p>
      </dgm:t>
    </dgm:pt>
    <dgm:pt modelId="{0F586A18-436B-448C-B859-A5DA6137BB26}" type="pres">
      <dgm:prSet presAssocID="{F7230CD5-C9C6-4791-9DD2-5F5099BEF7B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C973E-FB17-4CA2-86F1-3D09EAC9BAE9}" type="pres">
      <dgm:prSet presAssocID="{F7230CD5-C9C6-4791-9DD2-5F5099BEF7BA}" presName="accent_1" presStyleCnt="0"/>
      <dgm:spPr/>
    </dgm:pt>
    <dgm:pt modelId="{686517A0-AA1C-4E51-8723-59A47D908CD4}" type="pres">
      <dgm:prSet presAssocID="{F7230CD5-C9C6-4791-9DD2-5F5099BEF7BA}" presName="accentRepeatNode" presStyleLbl="solidFgAcc1" presStyleIdx="0" presStyleCnt="6"/>
      <dgm:spPr/>
    </dgm:pt>
    <dgm:pt modelId="{EB702372-559B-4E9D-AF99-2DA9F01D0A09}" type="pres">
      <dgm:prSet presAssocID="{FAFCF087-7DAF-4BA3-A2F9-572B1640DB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1D461-FBFA-43B8-8151-FBB45511EEE7}" type="pres">
      <dgm:prSet presAssocID="{FAFCF087-7DAF-4BA3-A2F9-572B1640DB38}" presName="accent_2" presStyleCnt="0"/>
      <dgm:spPr/>
    </dgm:pt>
    <dgm:pt modelId="{09692B10-771C-4236-856A-66568FF8C9D9}" type="pres">
      <dgm:prSet presAssocID="{FAFCF087-7DAF-4BA3-A2F9-572B1640DB38}" presName="accentRepeatNode" presStyleLbl="solidFgAcc1" presStyleIdx="1" presStyleCnt="6"/>
      <dgm:spPr/>
    </dgm:pt>
    <dgm:pt modelId="{A49DD7A3-192B-49D0-A4D8-D46D04CC2815}" type="pres">
      <dgm:prSet presAssocID="{86EBC599-ABB7-4C70-A4E7-E3477CC7AE9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5186-A814-4164-BD74-27BE9028AC0F}" type="pres">
      <dgm:prSet presAssocID="{86EBC599-ABB7-4C70-A4E7-E3477CC7AE97}" presName="accent_3" presStyleCnt="0"/>
      <dgm:spPr/>
    </dgm:pt>
    <dgm:pt modelId="{FE8D984A-A9FC-4C83-83B8-B21F0811D450}" type="pres">
      <dgm:prSet presAssocID="{86EBC599-ABB7-4C70-A4E7-E3477CC7AE97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398DEB83-164A-4E3B-9B58-9C8BD18D12E2}" type="pres">
      <dgm:prSet presAssocID="{4C39046C-E648-421E-B95B-B762250166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496FB-EC0D-48DB-83A6-DEF66CB01684}" type="pres">
      <dgm:prSet presAssocID="{4C39046C-E648-421E-B95B-B762250166DC}" presName="accent_4" presStyleCnt="0"/>
      <dgm:spPr/>
      <dgm:t>
        <a:bodyPr/>
        <a:lstStyle/>
        <a:p>
          <a:endParaRPr lang="en-US"/>
        </a:p>
      </dgm:t>
    </dgm:pt>
    <dgm:pt modelId="{BD821A98-FAC2-4663-A4A5-B9646B8A1883}" type="pres">
      <dgm:prSet presAssocID="{4C39046C-E648-421E-B95B-B762250166DC}" presName="accentRepeatNode" presStyleLbl="solidFgAcc1" presStyleIdx="3" presStyleCnt="6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0D6513B-E8F5-4575-AC90-BD108ADEE19B}" type="pres">
      <dgm:prSet presAssocID="{7061CE14-3473-4135-948B-781AE4642CD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7BA77-EE11-4BD4-995C-6B24448D7780}" type="pres">
      <dgm:prSet presAssocID="{7061CE14-3473-4135-948B-781AE4642CD3}" presName="accent_5" presStyleCnt="0"/>
      <dgm:spPr/>
      <dgm:t>
        <a:bodyPr/>
        <a:lstStyle/>
        <a:p>
          <a:endParaRPr lang="en-US"/>
        </a:p>
      </dgm:t>
    </dgm:pt>
    <dgm:pt modelId="{0B1F7D0F-953C-4E91-AEF1-ADBB9808A1B1}" type="pres">
      <dgm:prSet presAssocID="{7061CE14-3473-4135-948B-781AE4642CD3}" presName="accentRepeatNode" presStyleLbl="solidFgAcc1" presStyleIdx="4" presStyleCnt="6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7C758CB-5C71-4DE8-AC8A-34B793D04FEC}" type="pres">
      <dgm:prSet presAssocID="{F4CC6EA5-FA99-4211-BA88-EAD419979B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9317-F3B4-44F1-B5CC-A3010D104478}" type="pres">
      <dgm:prSet presAssocID="{F4CC6EA5-FA99-4211-BA88-EAD419979B4B}" presName="accent_6" presStyleCnt="0"/>
      <dgm:spPr/>
      <dgm:t>
        <a:bodyPr/>
        <a:lstStyle/>
        <a:p>
          <a:endParaRPr lang="en-US"/>
        </a:p>
      </dgm:t>
    </dgm:pt>
    <dgm:pt modelId="{3072D678-BFB4-4192-A3CF-6D6BAA1FAF14}" type="pres">
      <dgm:prSet presAssocID="{F4CC6EA5-FA99-4211-BA88-EAD419979B4B}" presName="accentRepeatNode" presStyleLbl="solidFgAcc1" presStyleIdx="5" presStyleCnt="6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8889CA55-980B-4D40-81B1-B0A20F6E731C}" type="presOf" srcId="{7061CE14-3473-4135-948B-781AE4642CD3}" destId="{B0D6513B-E8F5-4575-AC90-BD108ADEE19B}" srcOrd="0" destOrd="0" presId="urn:microsoft.com/office/officeart/2008/layout/VerticalCurvedList"/>
    <dgm:cxn modelId="{C27D9FDA-04DE-40E9-A11E-D30443211BEA}" type="presOf" srcId="{4C39046C-E648-421E-B95B-B762250166DC}" destId="{398DEB83-164A-4E3B-9B58-9C8BD18D12E2}" srcOrd="0" destOrd="0" presId="urn:microsoft.com/office/officeart/2008/layout/VerticalCurvedList"/>
    <dgm:cxn modelId="{F371371A-C32D-4C62-8AAB-692230F8DE8E}" srcId="{457DD88B-2E97-4968-93E8-EA3C8E04F09A}" destId="{F7230CD5-C9C6-4791-9DD2-5F5099BEF7BA}" srcOrd="0" destOrd="0" parTransId="{9C867E37-25CD-455E-9667-FBC3B2D42879}" sibTransId="{BDE2DF8F-567B-4054-BD3E-E879BFFF30ED}"/>
    <dgm:cxn modelId="{5851896E-A934-40BA-873B-0C24F0D4BDED}" type="presOf" srcId="{F7230CD5-C9C6-4791-9DD2-5F5099BEF7BA}" destId="{0F586A18-436B-448C-B859-A5DA6137BB26}" srcOrd="0" destOrd="0" presId="urn:microsoft.com/office/officeart/2008/layout/VerticalCurvedList"/>
    <dgm:cxn modelId="{0DA1544C-8E12-445F-A56A-9B17BE3AC68F}" type="presOf" srcId="{F4CC6EA5-FA99-4211-BA88-EAD419979B4B}" destId="{57C758CB-5C71-4DE8-AC8A-34B793D04FEC}" srcOrd="0" destOrd="0" presId="urn:microsoft.com/office/officeart/2008/layout/VerticalCurvedList"/>
    <dgm:cxn modelId="{1FFF0C02-4542-4854-940D-CB9A93CBCA51}" srcId="{457DD88B-2E97-4968-93E8-EA3C8E04F09A}" destId="{86EBC599-ABB7-4C70-A4E7-E3477CC7AE97}" srcOrd="2" destOrd="0" parTransId="{3482322C-76FF-4FD7-9CED-D3442E815127}" sibTransId="{0A4AB9D2-47D4-4C08-8F52-48633E423CC2}"/>
    <dgm:cxn modelId="{93FA36AE-7EC5-4953-ADB8-73634AD2D185}" srcId="{457DD88B-2E97-4968-93E8-EA3C8E04F09A}" destId="{7061CE14-3473-4135-948B-781AE4642CD3}" srcOrd="4" destOrd="0" parTransId="{BDFBA5B6-88C8-4BCC-8B9F-AA2F5510002D}" sibTransId="{9110A866-D767-4104-BAD1-D7BEB51A06A9}"/>
    <dgm:cxn modelId="{D18EFB24-874E-4A22-908C-9672DDA7B7E3}" type="presOf" srcId="{BDE2DF8F-567B-4054-BD3E-E879BFFF30ED}" destId="{98C81823-70FD-43EC-AEF5-3B0894A4B0A0}" srcOrd="0" destOrd="0" presId="urn:microsoft.com/office/officeart/2008/layout/VerticalCurvedList"/>
    <dgm:cxn modelId="{18D11C7C-A0F1-46A8-B02D-307B9F512BDC}" type="presOf" srcId="{457DD88B-2E97-4968-93E8-EA3C8E04F09A}" destId="{6D4BCB46-D13E-468A-8660-4BD48EC9DA55}" srcOrd="0" destOrd="0" presId="urn:microsoft.com/office/officeart/2008/layout/VerticalCurvedList"/>
    <dgm:cxn modelId="{B2A8DC3C-EFC7-4464-BF71-8CB01A4640CC}" srcId="{457DD88B-2E97-4968-93E8-EA3C8E04F09A}" destId="{4C39046C-E648-421E-B95B-B762250166DC}" srcOrd="3" destOrd="0" parTransId="{956A3663-CFFF-4478-9623-0DA0619F640F}" sibTransId="{BB154899-1282-4597-BC1E-68C035994FB6}"/>
    <dgm:cxn modelId="{3CCDECD1-208B-4318-9B4F-EEBD73D4FC29}" srcId="{457DD88B-2E97-4968-93E8-EA3C8E04F09A}" destId="{F4CC6EA5-FA99-4211-BA88-EAD419979B4B}" srcOrd="5" destOrd="0" parTransId="{E4D01680-FA93-41FA-9DF1-C0CA50D857E5}" sibTransId="{35309E19-7FD5-48D0-8BAE-B5F8F8A473A5}"/>
    <dgm:cxn modelId="{E5AB4D05-273A-4621-8682-19BE2870044A}" srcId="{457DD88B-2E97-4968-93E8-EA3C8E04F09A}" destId="{FAFCF087-7DAF-4BA3-A2F9-572B1640DB38}" srcOrd="1" destOrd="0" parTransId="{AABAF70B-860E-42BF-9982-FC878075CF31}" sibTransId="{1873DC2B-F566-42F7-A4E0-C3C3268333F8}"/>
    <dgm:cxn modelId="{84FA3F30-BD01-472E-A6F8-F3638D8A6B79}" type="presOf" srcId="{FAFCF087-7DAF-4BA3-A2F9-572B1640DB38}" destId="{EB702372-559B-4E9D-AF99-2DA9F01D0A09}" srcOrd="0" destOrd="0" presId="urn:microsoft.com/office/officeart/2008/layout/VerticalCurvedList"/>
    <dgm:cxn modelId="{25EFC4F5-2E5E-4B3B-BAD9-09EA35B5B7BD}" type="presOf" srcId="{86EBC599-ABB7-4C70-A4E7-E3477CC7AE97}" destId="{A49DD7A3-192B-49D0-A4D8-D46D04CC2815}" srcOrd="0" destOrd="0" presId="urn:microsoft.com/office/officeart/2008/layout/VerticalCurvedList"/>
    <dgm:cxn modelId="{45ECAEC8-F1A3-42E1-8BE6-E5E46274C312}" type="presParOf" srcId="{6D4BCB46-D13E-468A-8660-4BD48EC9DA55}" destId="{211C144D-FF20-4AD1-82C2-33F8D438D2AC}" srcOrd="0" destOrd="0" presId="urn:microsoft.com/office/officeart/2008/layout/VerticalCurvedList"/>
    <dgm:cxn modelId="{9C10C56A-7593-4C51-823A-3AA01BDD5596}" type="presParOf" srcId="{211C144D-FF20-4AD1-82C2-33F8D438D2AC}" destId="{72A31879-EA85-4C0D-A78B-6AE2B13B442E}" srcOrd="0" destOrd="0" presId="urn:microsoft.com/office/officeart/2008/layout/VerticalCurvedList"/>
    <dgm:cxn modelId="{B6563EA9-6E48-407B-A108-2C5CA2BE78CF}" type="presParOf" srcId="{72A31879-EA85-4C0D-A78B-6AE2B13B442E}" destId="{29526E7E-DB95-4E0F-80D1-CDBC72EB1F32}" srcOrd="0" destOrd="0" presId="urn:microsoft.com/office/officeart/2008/layout/VerticalCurvedList"/>
    <dgm:cxn modelId="{B4033A78-BDB9-49EA-89E8-24C696A494ED}" type="presParOf" srcId="{72A31879-EA85-4C0D-A78B-6AE2B13B442E}" destId="{98C81823-70FD-43EC-AEF5-3B0894A4B0A0}" srcOrd="1" destOrd="0" presId="urn:microsoft.com/office/officeart/2008/layout/VerticalCurvedList"/>
    <dgm:cxn modelId="{C2EA0569-701A-4BB5-80D7-0A4936EFECA7}" type="presParOf" srcId="{72A31879-EA85-4C0D-A78B-6AE2B13B442E}" destId="{BB0121AA-4D0D-4E79-8F58-F1F05A4483A8}" srcOrd="2" destOrd="0" presId="urn:microsoft.com/office/officeart/2008/layout/VerticalCurvedList"/>
    <dgm:cxn modelId="{8C0F9EE2-9338-408C-B99E-B09673DDEBDC}" type="presParOf" srcId="{72A31879-EA85-4C0D-A78B-6AE2B13B442E}" destId="{4B5007DD-5D66-4B7A-8EFF-2999CF90B509}" srcOrd="3" destOrd="0" presId="urn:microsoft.com/office/officeart/2008/layout/VerticalCurvedList"/>
    <dgm:cxn modelId="{6BAAE2C0-DAF0-4215-AFFE-8D15D21C80EA}" type="presParOf" srcId="{211C144D-FF20-4AD1-82C2-33F8D438D2AC}" destId="{0F586A18-436B-448C-B859-A5DA6137BB26}" srcOrd="1" destOrd="0" presId="urn:microsoft.com/office/officeart/2008/layout/VerticalCurvedList"/>
    <dgm:cxn modelId="{278E6A7E-FD76-4148-9798-D25DD2F7262F}" type="presParOf" srcId="{211C144D-FF20-4AD1-82C2-33F8D438D2AC}" destId="{E64C973E-FB17-4CA2-86F1-3D09EAC9BAE9}" srcOrd="2" destOrd="0" presId="urn:microsoft.com/office/officeart/2008/layout/VerticalCurvedList"/>
    <dgm:cxn modelId="{5715D589-2D77-466F-8357-213B47F8C619}" type="presParOf" srcId="{E64C973E-FB17-4CA2-86F1-3D09EAC9BAE9}" destId="{686517A0-AA1C-4E51-8723-59A47D908CD4}" srcOrd="0" destOrd="0" presId="urn:microsoft.com/office/officeart/2008/layout/VerticalCurvedList"/>
    <dgm:cxn modelId="{50B840D4-3F44-44BD-A8C7-FDF540388EF0}" type="presParOf" srcId="{211C144D-FF20-4AD1-82C2-33F8D438D2AC}" destId="{EB702372-559B-4E9D-AF99-2DA9F01D0A09}" srcOrd="3" destOrd="0" presId="urn:microsoft.com/office/officeart/2008/layout/VerticalCurvedList"/>
    <dgm:cxn modelId="{8D6815B3-8D5D-4ACD-8839-6CAC61349C50}" type="presParOf" srcId="{211C144D-FF20-4AD1-82C2-33F8D438D2AC}" destId="{AB81D461-FBFA-43B8-8151-FBB45511EEE7}" srcOrd="4" destOrd="0" presId="urn:microsoft.com/office/officeart/2008/layout/VerticalCurvedList"/>
    <dgm:cxn modelId="{A25871B4-670A-43E9-9DF2-18454AD2D94A}" type="presParOf" srcId="{AB81D461-FBFA-43B8-8151-FBB45511EEE7}" destId="{09692B10-771C-4236-856A-66568FF8C9D9}" srcOrd="0" destOrd="0" presId="urn:microsoft.com/office/officeart/2008/layout/VerticalCurvedList"/>
    <dgm:cxn modelId="{D453FD3D-CC21-4234-B05E-ECA160D7C672}" type="presParOf" srcId="{211C144D-FF20-4AD1-82C2-33F8D438D2AC}" destId="{A49DD7A3-192B-49D0-A4D8-D46D04CC2815}" srcOrd="5" destOrd="0" presId="urn:microsoft.com/office/officeart/2008/layout/VerticalCurvedList"/>
    <dgm:cxn modelId="{BC74C3D8-22C0-4845-93D6-1EA7F2D411E0}" type="presParOf" srcId="{211C144D-FF20-4AD1-82C2-33F8D438D2AC}" destId="{EDE05186-A814-4164-BD74-27BE9028AC0F}" srcOrd="6" destOrd="0" presId="urn:microsoft.com/office/officeart/2008/layout/VerticalCurvedList"/>
    <dgm:cxn modelId="{56BF76DB-B8A7-42EE-A744-4FC98EADA8D3}" type="presParOf" srcId="{EDE05186-A814-4164-BD74-27BE9028AC0F}" destId="{FE8D984A-A9FC-4C83-83B8-B21F0811D450}" srcOrd="0" destOrd="0" presId="urn:microsoft.com/office/officeart/2008/layout/VerticalCurvedList"/>
    <dgm:cxn modelId="{198E42BE-3840-43BA-9082-E3AB9FC71D8F}" type="presParOf" srcId="{211C144D-FF20-4AD1-82C2-33F8D438D2AC}" destId="{398DEB83-164A-4E3B-9B58-9C8BD18D12E2}" srcOrd="7" destOrd="0" presId="urn:microsoft.com/office/officeart/2008/layout/VerticalCurvedList"/>
    <dgm:cxn modelId="{76F2711E-C20A-4300-8EAF-7965D153F392}" type="presParOf" srcId="{211C144D-FF20-4AD1-82C2-33F8D438D2AC}" destId="{812496FB-EC0D-48DB-83A6-DEF66CB01684}" srcOrd="8" destOrd="0" presId="urn:microsoft.com/office/officeart/2008/layout/VerticalCurvedList"/>
    <dgm:cxn modelId="{90A842CD-D416-4C9D-9C7F-8E05678768F1}" type="presParOf" srcId="{812496FB-EC0D-48DB-83A6-DEF66CB01684}" destId="{BD821A98-FAC2-4663-A4A5-B9646B8A1883}" srcOrd="0" destOrd="0" presId="urn:microsoft.com/office/officeart/2008/layout/VerticalCurvedList"/>
    <dgm:cxn modelId="{FA3AD408-0171-4667-85D0-40094120461B}" type="presParOf" srcId="{211C144D-FF20-4AD1-82C2-33F8D438D2AC}" destId="{B0D6513B-E8F5-4575-AC90-BD108ADEE19B}" srcOrd="9" destOrd="0" presId="urn:microsoft.com/office/officeart/2008/layout/VerticalCurvedList"/>
    <dgm:cxn modelId="{8B497C85-50A3-4698-A833-A1BA80681A64}" type="presParOf" srcId="{211C144D-FF20-4AD1-82C2-33F8D438D2AC}" destId="{8037BA77-EE11-4BD4-995C-6B24448D7780}" srcOrd="10" destOrd="0" presId="urn:microsoft.com/office/officeart/2008/layout/VerticalCurvedList"/>
    <dgm:cxn modelId="{27D3DE77-CFF8-40A8-A7A9-36402F3656FF}" type="presParOf" srcId="{8037BA77-EE11-4BD4-995C-6B24448D7780}" destId="{0B1F7D0F-953C-4E91-AEF1-ADBB9808A1B1}" srcOrd="0" destOrd="0" presId="urn:microsoft.com/office/officeart/2008/layout/VerticalCurvedList"/>
    <dgm:cxn modelId="{16218871-39A7-404E-86FF-5674925E41D9}" type="presParOf" srcId="{211C144D-FF20-4AD1-82C2-33F8D438D2AC}" destId="{57C758CB-5C71-4DE8-AC8A-34B793D04FEC}" srcOrd="11" destOrd="0" presId="urn:microsoft.com/office/officeart/2008/layout/VerticalCurvedList"/>
    <dgm:cxn modelId="{68D3E7E9-7B32-4FA8-904D-C4C83041A2D0}" type="presParOf" srcId="{211C144D-FF20-4AD1-82C2-33F8D438D2AC}" destId="{F0FB9317-F3B4-44F1-B5CC-A3010D104478}" srcOrd="12" destOrd="0" presId="urn:microsoft.com/office/officeart/2008/layout/VerticalCurvedList"/>
    <dgm:cxn modelId="{C8028425-4B8B-40B5-8604-D0F841AA70CD}" type="presParOf" srcId="{F0FB9317-F3B4-44F1-B5CC-A3010D104478}" destId="{3072D678-BFB4-4192-A3CF-6D6BAA1FAF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031686-C586-45EA-9941-26A1E539E37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473955-0537-4598-844E-53FEB211B654}">
      <dgm:prSet phldrT="[Text]"/>
      <dgm:spPr/>
      <dgm:t>
        <a:bodyPr/>
        <a:lstStyle/>
        <a:p>
          <a:r>
            <a:rPr lang="en-US" dirty="0" smtClean="0"/>
            <a:t>Mandate for each school district to partner with at least one  institution of higher education to develop two college prep courses (Math/English)</a:t>
          </a:r>
          <a:endParaRPr lang="en-US" dirty="0"/>
        </a:p>
      </dgm:t>
    </dgm:pt>
    <dgm:pt modelId="{7B91A7F8-6A31-4FFE-8286-04B82C894E9F}" type="parTrans" cxnId="{E73E250F-2DBB-4A74-9A35-4071EF798756}">
      <dgm:prSet/>
      <dgm:spPr/>
      <dgm:t>
        <a:bodyPr/>
        <a:lstStyle/>
        <a:p>
          <a:endParaRPr lang="en-US"/>
        </a:p>
      </dgm:t>
    </dgm:pt>
    <dgm:pt modelId="{A93FD1F8-5398-4877-A841-13E0C5D308B2}" type="sibTrans" cxnId="{E73E250F-2DBB-4A74-9A35-4071EF798756}">
      <dgm:prSet/>
      <dgm:spPr/>
      <dgm:t>
        <a:bodyPr/>
        <a:lstStyle/>
        <a:p>
          <a:endParaRPr lang="en-US"/>
        </a:p>
      </dgm:t>
    </dgm:pt>
    <dgm:pt modelId="{E7BFECC6-00D5-445A-8581-6F71A2DE1D7B}">
      <dgm:prSet/>
      <dgm:spPr/>
      <dgm:t>
        <a:bodyPr/>
        <a:lstStyle/>
        <a:p>
          <a:r>
            <a:rPr lang="en-US" dirty="0" smtClean="0"/>
            <a:t>Courses are for 12</a:t>
          </a:r>
          <a:r>
            <a:rPr lang="en-US" baseline="30000" dirty="0" smtClean="0"/>
            <a:t>th</a:t>
          </a:r>
          <a:r>
            <a:rPr lang="en-US" dirty="0" smtClean="0"/>
            <a:t> grade students who do not meet the college-readiness standards</a:t>
          </a:r>
          <a:endParaRPr lang="en-US" dirty="0"/>
        </a:p>
      </dgm:t>
    </dgm:pt>
    <dgm:pt modelId="{CE1C7D43-60CE-46E8-9771-AB52DCD32B71}" type="parTrans" cxnId="{307C098D-0902-4DB0-B0B8-239916254159}">
      <dgm:prSet/>
      <dgm:spPr/>
      <dgm:t>
        <a:bodyPr/>
        <a:lstStyle/>
        <a:p>
          <a:endParaRPr lang="en-US"/>
        </a:p>
      </dgm:t>
    </dgm:pt>
    <dgm:pt modelId="{BC91A9D2-2F63-41B8-B83C-73EBED4CC37D}" type="sibTrans" cxnId="{307C098D-0902-4DB0-B0B8-239916254159}">
      <dgm:prSet/>
      <dgm:spPr/>
      <dgm:t>
        <a:bodyPr/>
        <a:lstStyle/>
        <a:p>
          <a:endParaRPr lang="en-US"/>
        </a:p>
      </dgm:t>
    </dgm:pt>
    <dgm:pt modelId="{20DBE313-51B8-45E1-A45B-76B367A38927}" type="pres">
      <dgm:prSet presAssocID="{FF031686-C586-45EA-9941-26A1E539E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F15B1-D2C4-42D8-BBF4-94779EF5DB32}" type="pres">
      <dgm:prSet presAssocID="{07473955-0537-4598-844E-53FEB211B6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A8911-AEE8-4070-B086-A0FF57A52820}" type="pres">
      <dgm:prSet presAssocID="{A93FD1F8-5398-4877-A841-13E0C5D308B2}" presName="spacer" presStyleCnt="0"/>
      <dgm:spPr/>
    </dgm:pt>
    <dgm:pt modelId="{84ADCF71-1644-40D1-AC70-E7B235C66F79}" type="pres">
      <dgm:prSet presAssocID="{E7BFECC6-00D5-445A-8581-6F71A2DE1D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E250F-2DBB-4A74-9A35-4071EF798756}" srcId="{FF031686-C586-45EA-9941-26A1E539E378}" destId="{07473955-0537-4598-844E-53FEB211B654}" srcOrd="0" destOrd="0" parTransId="{7B91A7F8-6A31-4FFE-8286-04B82C894E9F}" sibTransId="{A93FD1F8-5398-4877-A841-13E0C5D308B2}"/>
    <dgm:cxn modelId="{AEB57B2C-7790-4232-A044-3D3FEECA3585}" type="presOf" srcId="{07473955-0537-4598-844E-53FEB211B654}" destId="{22CF15B1-D2C4-42D8-BBF4-94779EF5DB32}" srcOrd="0" destOrd="0" presId="urn:microsoft.com/office/officeart/2005/8/layout/vList2"/>
    <dgm:cxn modelId="{307C098D-0902-4DB0-B0B8-239916254159}" srcId="{FF031686-C586-45EA-9941-26A1E539E378}" destId="{E7BFECC6-00D5-445A-8581-6F71A2DE1D7B}" srcOrd="1" destOrd="0" parTransId="{CE1C7D43-60CE-46E8-9771-AB52DCD32B71}" sibTransId="{BC91A9D2-2F63-41B8-B83C-73EBED4CC37D}"/>
    <dgm:cxn modelId="{4A990FE5-7B2A-46E9-8AA6-C31BF3434A42}" type="presOf" srcId="{FF031686-C586-45EA-9941-26A1E539E378}" destId="{20DBE313-51B8-45E1-A45B-76B367A38927}" srcOrd="0" destOrd="0" presId="urn:microsoft.com/office/officeart/2005/8/layout/vList2"/>
    <dgm:cxn modelId="{2DCF31CD-67D9-4480-8AEA-0B2E6514B5B8}" type="presOf" srcId="{E7BFECC6-00D5-445A-8581-6F71A2DE1D7B}" destId="{84ADCF71-1644-40D1-AC70-E7B235C66F79}" srcOrd="0" destOrd="0" presId="urn:microsoft.com/office/officeart/2005/8/layout/vList2"/>
    <dgm:cxn modelId="{21AD44D8-D8ED-4122-8EA0-88EF907B5730}" type="presParOf" srcId="{20DBE313-51B8-45E1-A45B-76B367A38927}" destId="{22CF15B1-D2C4-42D8-BBF4-94779EF5DB32}" srcOrd="0" destOrd="0" presId="urn:microsoft.com/office/officeart/2005/8/layout/vList2"/>
    <dgm:cxn modelId="{77DF7003-8350-40B1-A8A8-01712B974E2A}" type="presParOf" srcId="{20DBE313-51B8-45E1-A45B-76B367A38927}" destId="{CCBA8911-AEE8-4070-B086-A0FF57A52820}" srcOrd="1" destOrd="0" presId="urn:microsoft.com/office/officeart/2005/8/layout/vList2"/>
    <dgm:cxn modelId="{C394A7ED-1480-4B1F-BF3A-3DE232D4B525}" type="presParOf" srcId="{20DBE313-51B8-45E1-A45B-76B367A38927}" destId="{84ADCF71-1644-40D1-AC70-E7B235C66F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ECE6DF-17B6-41CD-AA99-B1843C196B41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711BBD-8D9D-455B-8A24-0813D9C19952}">
      <dgm:prSet custT="1"/>
      <dgm:spPr/>
      <dgm:t>
        <a:bodyPr/>
        <a:lstStyle/>
        <a:p>
          <a:r>
            <a:rPr lang="en-US" sz="4000" dirty="0" smtClean="0"/>
            <a:t>Student Focused</a:t>
          </a:r>
        </a:p>
      </dgm:t>
    </dgm:pt>
    <dgm:pt modelId="{3C818D09-ECCB-4F5B-9B48-3E7A53DA1228}" type="parTrans" cxnId="{159248FA-C1DA-4DFF-9CB7-C0BFC83CF320}">
      <dgm:prSet/>
      <dgm:spPr/>
      <dgm:t>
        <a:bodyPr/>
        <a:lstStyle/>
        <a:p>
          <a:endParaRPr lang="en-US" sz="1200"/>
        </a:p>
      </dgm:t>
    </dgm:pt>
    <dgm:pt modelId="{6B4A1A06-532D-412B-A856-1A8E7E94AA3F}" type="sibTrans" cxnId="{159248FA-C1DA-4DFF-9CB7-C0BFC83CF320}">
      <dgm:prSet/>
      <dgm:spPr/>
      <dgm:t>
        <a:bodyPr/>
        <a:lstStyle/>
        <a:p>
          <a:endParaRPr lang="en-US" sz="1200"/>
        </a:p>
      </dgm:t>
    </dgm:pt>
    <dgm:pt modelId="{D6842EF6-4665-46EE-97EB-1CC868AE1109}">
      <dgm:prSet custT="1"/>
      <dgm:spPr/>
      <dgm:t>
        <a:bodyPr/>
        <a:lstStyle/>
        <a:p>
          <a:r>
            <a:rPr lang="en-US" sz="4000" dirty="0" smtClean="0"/>
            <a:t>Collaborative</a:t>
          </a:r>
        </a:p>
      </dgm:t>
    </dgm:pt>
    <dgm:pt modelId="{CEA08AD9-E03F-428D-BACF-68DC3DED48DF}" type="parTrans" cxnId="{AD4D997C-5659-4552-8481-CED50C05960A}">
      <dgm:prSet/>
      <dgm:spPr/>
      <dgm:t>
        <a:bodyPr/>
        <a:lstStyle/>
        <a:p>
          <a:endParaRPr lang="en-US" sz="1200"/>
        </a:p>
      </dgm:t>
    </dgm:pt>
    <dgm:pt modelId="{B84EAE2F-FFEB-427A-B604-5579C5CFDAB1}" type="sibTrans" cxnId="{AD4D997C-5659-4552-8481-CED50C05960A}">
      <dgm:prSet/>
      <dgm:spPr/>
      <dgm:t>
        <a:bodyPr/>
        <a:lstStyle/>
        <a:p>
          <a:endParaRPr lang="en-US" sz="1200"/>
        </a:p>
      </dgm:t>
    </dgm:pt>
    <dgm:pt modelId="{FADA84C3-3029-4E7D-87CD-63EEB4E5C503}">
      <dgm:prSet custT="1"/>
      <dgm:spPr/>
      <dgm:t>
        <a:bodyPr/>
        <a:lstStyle/>
        <a:p>
          <a:r>
            <a:rPr lang="en-US" sz="4000" dirty="0" smtClean="0"/>
            <a:t>Community Centered</a:t>
          </a:r>
        </a:p>
      </dgm:t>
    </dgm:pt>
    <dgm:pt modelId="{2A0B4B0C-5915-4BC2-A9D9-C2ED4DC89D87}" type="parTrans" cxnId="{6515418A-35FF-4867-AB54-816B424A8D97}">
      <dgm:prSet/>
      <dgm:spPr/>
      <dgm:t>
        <a:bodyPr/>
        <a:lstStyle/>
        <a:p>
          <a:endParaRPr lang="en-US" sz="1200"/>
        </a:p>
      </dgm:t>
    </dgm:pt>
    <dgm:pt modelId="{C9C991A1-BD45-4CF1-A511-B3F54E414D98}" type="sibTrans" cxnId="{6515418A-35FF-4867-AB54-816B424A8D97}">
      <dgm:prSet/>
      <dgm:spPr/>
      <dgm:t>
        <a:bodyPr/>
        <a:lstStyle/>
        <a:p>
          <a:endParaRPr lang="en-US" sz="1200"/>
        </a:p>
      </dgm:t>
    </dgm:pt>
    <dgm:pt modelId="{DB12042A-2DC1-4116-B0AD-C1BD125B690F}">
      <dgm:prSet custT="1"/>
      <dgm:spPr/>
      <dgm:t>
        <a:bodyPr/>
        <a:lstStyle/>
        <a:p>
          <a:r>
            <a:rPr lang="en-US" sz="4000" dirty="0" smtClean="0"/>
            <a:t>Evidence Driven</a:t>
          </a:r>
        </a:p>
      </dgm:t>
    </dgm:pt>
    <dgm:pt modelId="{A08DF43A-4131-423E-B394-B90C765776DB}" type="parTrans" cxnId="{12389D11-782F-4F02-AF2F-8B79884E2AE2}">
      <dgm:prSet/>
      <dgm:spPr/>
      <dgm:t>
        <a:bodyPr/>
        <a:lstStyle/>
        <a:p>
          <a:endParaRPr lang="en-US" sz="1200"/>
        </a:p>
      </dgm:t>
    </dgm:pt>
    <dgm:pt modelId="{C7832639-75DA-4728-8AE0-9FA39E42B48A}" type="sibTrans" cxnId="{12389D11-782F-4F02-AF2F-8B79884E2AE2}">
      <dgm:prSet/>
      <dgm:spPr/>
      <dgm:t>
        <a:bodyPr/>
        <a:lstStyle/>
        <a:p>
          <a:endParaRPr lang="en-US" sz="1200"/>
        </a:p>
      </dgm:t>
    </dgm:pt>
    <dgm:pt modelId="{19D11205-7AC9-49C7-BC1A-1E74DD181741}">
      <dgm:prSet custT="1"/>
      <dgm:spPr/>
      <dgm:t>
        <a:bodyPr/>
        <a:lstStyle/>
        <a:p>
          <a:r>
            <a:rPr lang="en-US" sz="4000" smtClean="0"/>
            <a:t>Transformational</a:t>
          </a:r>
          <a:endParaRPr lang="en-US" sz="4000" dirty="0" smtClean="0"/>
        </a:p>
      </dgm:t>
    </dgm:pt>
    <dgm:pt modelId="{68FC6ED9-142F-48D5-AB04-2FE74E1F9BCB}" type="parTrans" cxnId="{8BC6CF16-A9B5-4988-B99C-277A59E02CDA}">
      <dgm:prSet/>
      <dgm:spPr/>
      <dgm:t>
        <a:bodyPr/>
        <a:lstStyle/>
        <a:p>
          <a:endParaRPr lang="en-US" sz="1200"/>
        </a:p>
      </dgm:t>
    </dgm:pt>
    <dgm:pt modelId="{EBD62027-25C1-4672-86B1-7CA0F58012CB}" type="sibTrans" cxnId="{8BC6CF16-A9B5-4988-B99C-277A59E02CDA}">
      <dgm:prSet/>
      <dgm:spPr/>
      <dgm:t>
        <a:bodyPr/>
        <a:lstStyle/>
        <a:p>
          <a:endParaRPr lang="en-US" sz="1200"/>
        </a:p>
      </dgm:t>
    </dgm:pt>
    <dgm:pt modelId="{6C60D7C6-FC71-4CEE-8CC5-D1E673BA6157}" type="pres">
      <dgm:prSet presAssocID="{29ECE6DF-17B6-41CD-AA99-B1843C196B4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6FCBE37-4986-41B7-9968-EF7D3ED38B63}" type="pres">
      <dgm:prSet presAssocID="{56711BBD-8D9D-455B-8A24-0813D9C19952}" presName="noChildren" presStyleCnt="0"/>
      <dgm:spPr/>
    </dgm:pt>
    <dgm:pt modelId="{52CC9057-C553-4946-946E-C12901E32701}" type="pres">
      <dgm:prSet presAssocID="{56711BBD-8D9D-455B-8A24-0813D9C19952}" presName="gap" presStyleCnt="0"/>
      <dgm:spPr/>
    </dgm:pt>
    <dgm:pt modelId="{60FB1016-0BFF-4258-AB81-CD08A7CFF6D0}" type="pres">
      <dgm:prSet presAssocID="{56711BBD-8D9D-455B-8A24-0813D9C19952}" presName="medCircle2" presStyleLbl="vennNode1" presStyleIdx="0" presStyleCnt="5"/>
      <dgm:spPr/>
    </dgm:pt>
    <dgm:pt modelId="{8AC5511A-AE3E-4479-9404-BF64EBA39597}" type="pres">
      <dgm:prSet presAssocID="{56711BBD-8D9D-455B-8A24-0813D9C19952}" presName="txLvlOnly1" presStyleLbl="revTx" presStyleIdx="0" presStyleCnt="5"/>
      <dgm:spPr/>
      <dgm:t>
        <a:bodyPr/>
        <a:lstStyle/>
        <a:p>
          <a:endParaRPr lang="en-US"/>
        </a:p>
      </dgm:t>
    </dgm:pt>
    <dgm:pt modelId="{1FEEC600-AF75-4FC0-B1F0-719DF346EBE3}" type="pres">
      <dgm:prSet presAssocID="{19D11205-7AC9-49C7-BC1A-1E74DD181741}" presName="noChildren" presStyleCnt="0"/>
      <dgm:spPr/>
    </dgm:pt>
    <dgm:pt modelId="{F0787612-E790-408F-BEC9-78164E12775C}" type="pres">
      <dgm:prSet presAssocID="{19D11205-7AC9-49C7-BC1A-1E74DD181741}" presName="gap" presStyleCnt="0"/>
      <dgm:spPr/>
    </dgm:pt>
    <dgm:pt modelId="{AE6DFF9C-CBA5-42E4-B771-CCE12B790B21}" type="pres">
      <dgm:prSet presAssocID="{19D11205-7AC9-49C7-BC1A-1E74DD181741}" presName="medCircle2" presStyleLbl="vennNode1" presStyleIdx="1" presStyleCnt="5"/>
      <dgm:spPr/>
    </dgm:pt>
    <dgm:pt modelId="{4C4148BA-E938-4E4C-98D8-2D0216B80603}" type="pres">
      <dgm:prSet presAssocID="{19D11205-7AC9-49C7-BC1A-1E74DD181741}" presName="txLvlOnly1" presStyleLbl="revTx" presStyleIdx="1" presStyleCnt="5"/>
      <dgm:spPr/>
      <dgm:t>
        <a:bodyPr/>
        <a:lstStyle/>
        <a:p>
          <a:endParaRPr lang="en-US"/>
        </a:p>
      </dgm:t>
    </dgm:pt>
    <dgm:pt modelId="{945CFBDF-CC5E-4D60-B6DE-A48C8929D79A}" type="pres">
      <dgm:prSet presAssocID="{D6842EF6-4665-46EE-97EB-1CC868AE1109}" presName="noChildren" presStyleCnt="0"/>
      <dgm:spPr/>
    </dgm:pt>
    <dgm:pt modelId="{30D559CE-B39F-47F4-ABB0-5DCCC622B575}" type="pres">
      <dgm:prSet presAssocID="{D6842EF6-4665-46EE-97EB-1CC868AE1109}" presName="gap" presStyleCnt="0"/>
      <dgm:spPr/>
    </dgm:pt>
    <dgm:pt modelId="{9EEAB5BF-E517-4A45-BE43-B2DD00F04401}" type="pres">
      <dgm:prSet presAssocID="{D6842EF6-4665-46EE-97EB-1CC868AE1109}" presName="medCircle2" presStyleLbl="vennNode1" presStyleIdx="2" presStyleCnt="5"/>
      <dgm:spPr/>
    </dgm:pt>
    <dgm:pt modelId="{A13BA651-4A5F-43B4-98BE-4270A5D7B99D}" type="pres">
      <dgm:prSet presAssocID="{D6842EF6-4665-46EE-97EB-1CC868AE1109}" presName="txLvlOnly1" presStyleLbl="revTx" presStyleIdx="2" presStyleCnt="5"/>
      <dgm:spPr/>
      <dgm:t>
        <a:bodyPr/>
        <a:lstStyle/>
        <a:p>
          <a:endParaRPr lang="en-US"/>
        </a:p>
      </dgm:t>
    </dgm:pt>
    <dgm:pt modelId="{E1B94CEE-C30A-429F-B919-75D36F999739}" type="pres">
      <dgm:prSet presAssocID="{FADA84C3-3029-4E7D-87CD-63EEB4E5C503}" presName="noChildren" presStyleCnt="0"/>
      <dgm:spPr/>
    </dgm:pt>
    <dgm:pt modelId="{2D14927E-D8FF-4B9B-94CA-85EB2358FB20}" type="pres">
      <dgm:prSet presAssocID="{FADA84C3-3029-4E7D-87CD-63EEB4E5C503}" presName="gap" presStyleCnt="0"/>
      <dgm:spPr/>
    </dgm:pt>
    <dgm:pt modelId="{C578C544-7711-4368-A20A-19ADDC785253}" type="pres">
      <dgm:prSet presAssocID="{FADA84C3-3029-4E7D-87CD-63EEB4E5C503}" presName="medCircle2" presStyleLbl="vennNode1" presStyleIdx="3" presStyleCnt="5"/>
      <dgm:spPr/>
    </dgm:pt>
    <dgm:pt modelId="{D101C267-BFDA-4911-AEE0-E75CECDB2A0D}" type="pres">
      <dgm:prSet presAssocID="{FADA84C3-3029-4E7D-87CD-63EEB4E5C503}" presName="txLvlOnly1" presStyleLbl="revTx" presStyleIdx="3" presStyleCnt="5"/>
      <dgm:spPr/>
      <dgm:t>
        <a:bodyPr/>
        <a:lstStyle/>
        <a:p>
          <a:endParaRPr lang="en-US"/>
        </a:p>
      </dgm:t>
    </dgm:pt>
    <dgm:pt modelId="{FA13D9C0-D6FF-479C-B076-6C48B2DE488E}" type="pres">
      <dgm:prSet presAssocID="{DB12042A-2DC1-4116-B0AD-C1BD125B690F}" presName="noChildren" presStyleCnt="0"/>
      <dgm:spPr/>
    </dgm:pt>
    <dgm:pt modelId="{8D1486BA-EBFA-4C4D-98D7-0C6DDC836603}" type="pres">
      <dgm:prSet presAssocID="{DB12042A-2DC1-4116-B0AD-C1BD125B690F}" presName="gap" presStyleCnt="0"/>
      <dgm:spPr/>
    </dgm:pt>
    <dgm:pt modelId="{58DD4CA6-B63B-45BA-8C0B-280803FB90BD}" type="pres">
      <dgm:prSet presAssocID="{DB12042A-2DC1-4116-B0AD-C1BD125B690F}" presName="medCircle2" presStyleLbl="vennNode1" presStyleIdx="4" presStyleCnt="5"/>
      <dgm:spPr/>
    </dgm:pt>
    <dgm:pt modelId="{E166AE52-5549-4676-B8BF-CB6473BA6E52}" type="pres">
      <dgm:prSet presAssocID="{DB12042A-2DC1-4116-B0AD-C1BD125B690F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AA2D06CD-EB67-49A4-8A90-EE6FB3E04DB7}" type="presOf" srcId="{FADA84C3-3029-4E7D-87CD-63EEB4E5C503}" destId="{D101C267-BFDA-4911-AEE0-E75CECDB2A0D}" srcOrd="0" destOrd="0" presId="urn:microsoft.com/office/officeart/2008/layout/VerticalCircleList"/>
    <dgm:cxn modelId="{159248FA-C1DA-4DFF-9CB7-C0BFC83CF320}" srcId="{29ECE6DF-17B6-41CD-AA99-B1843C196B41}" destId="{56711BBD-8D9D-455B-8A24-0813D9C19952}" srcOrd="0" destOrd="0" parTransId="{3C818D09-ECCB-4F5B-9B48-3E7A53DA1228}" sibTransId="{6B4A1A06-532D-412B-A856-1A8E7E94AA3F}"/>
    <dgm:cxn modelId="{6515418A-35FF-4867-AB54-816B424A8D97}" srcId="{29ECE6DF-17B6-41CD-AA99-B1843C196B41}" destId="{FADA84C3-3029-4E7D-87CD-63EEB4E5C503}" srcOrd="3" destOrd="0" parTransId="{2A0B4B0C-5915-4BC2-A9D9-C2ED4DC89D87}" sibTransId="{C9C991A1-BD45-4CF1-A511-B3F54E414D98}"/>
    <dgm:cxn modelId="{91F628E5-FA3F-4466-B57A-E66F7C54FC41}" type="presOf" srcId="{DB12042A-2DC1-4116-B0AD-C1BD125B690F}" destId="{E166AE52-5549-4676-B8BF-CB6473BA6E52}" srcOrd="0" destOrd="0" presId="urn:microsoft.com/office/officeart/2008/layout/VerticalCircleList"/>
    <dgm:cxn modelId="{8BC6CF16-A9B5-4988-B99C-277A59E02CDA}" srcId="{29ECE6DF-17B6-41CD-AA99-B1843C196B41}" destId="{19D11205-7AC9-49C7-BC1A-1E74DD181741}" srcOrd="1" destOrd="0" parTransId="{68FC6ED9-142F-48D5-AB04-2FE74E1F9BCB}" sibTransId="{EBD62027-25C1-4672-86B1-7CA0F58012CB}"/>
    <dgm:cxn modelId="{918A6714-E8DC-446D-808D-BBA1EFCBEF97}" type="presOf" srcId="{D6842EF6-4665-46EE-97EB-1CC868AE1109}" destId="{A13BA651-4A5F-43B4-98BE-4270A5D7B99D}" srcOrd="0" destOrd="0" presId="urn:microsoft.com/office/officeart/2008/layout/VerticalCircleList"/>
    <dgm:cxn modelId="{9A7ED20E-5477-4F11-891F-40FDE721F846}" type="presOf" srcId="{56711BBD-8D9D-455B-8A24-0813D9C19952}" destId="{8AC5511A-AE3E-4479-9404-BF64EBA39597}" srcOrd="0" destOrd="0" presId="urn:microsoft.com/office/officeart/2008/layout/VerticalCircleList"/>
    <dgm:cxn modelId="{40DF5AD6-3BD8-4FC4-8E30-130559D32A01}" type="presOf" srcId="{29ECE6DF-17B6-41CD-AA99-B1843C196B41}" destId="{6C60D7C6-FC71-4CEE-8CC5-D1E673BA6157}" srcOrd="0" destOrd="0" presId="urn:microsoft.com/office/officeart/2008/layout/VerticalCircleList"/>
    <dgm:cxn modelId="{AD4D997C-5659-4552-8481-CED50C05960A}" srcId="{29ECE6DF-17B6-41CD-AA99-B1843C196B41}" destId="{D6842EF6-4665-46EE-97EB-1CC868AE1109}" srcOrd="2" destOrd="0" parTransId="{CEA08AD9-E03F-428D-BACF-68DC3DED48DF}" sibTransId="{B84EAE2F-FFEB-427A-B604-5579C5CFDAB1}"/>
    <dgm:cxn modelId="{D8FE4644-1441-49D8-81A8-43A0ECD76818}" type="presOf" srcId="{19D11205-7AC9-49C7-BC1A-1E74DD181741}" destId="{4C4148BA-E938-4E4C-98D8-2D0216B80603}" srcOrd="0" destOrd="0" presId="urn:microsoft.com/office/officeart/2008/layout/VerticalCircleList"/>
    <dgm:cxn modelId="{12389D11-782F-4F02-AF2F-8B79884E2AE2}" srcId="{29ECE6DF-17B6-41CD-AA99-B1843C196B41}" destId="{DB12042A-2DC1-4116-B0AD-C1BD125B690F}" srcOrd="4" destOrd="0" parTransId="{A08DF43A-4131-423E-B394-B90C765776DB}" sibTransId="{C7832639-75DA-4728-8AE0-9FA39E42B48A}"/>
    <dgm:cxn modelId="{B196BC73-A771-42F4-9B45-A3DFCF54217A}" type="presParOf" srcId="{6C60D7C6-FC71-4CEE-8CC5-D1E673BA6157}" destId="{46FCBE37-4986-41B7-9968-EF7D3ED38B63}" srcOrd="0" destOrd="0" presId="urn:microsoft.com/office/officeart/2008/layout/VerticalCircleList"/>
    <dgm:cxn modelId="{061137AD-56B0-4E52-8110-A9D3D2566ACC}" type="presParOf" srcId="{46FCBE37-4986-41B7-9968-EF7D3ED38B63}" destId="{52CC9057-C553-4946-946E-C12901E32701}" srcOrd="0" destOrd="0" presId="urn:microsoft.com/office/officeart/2008/layout/VerticalCircleList"/>
    <dgm:cxn modelId="{379D0DB6-8A6E-45A8-BE37-5EB32EA1647A}" type="presParOf" srcId="{46FCBE37-4986-41B7-9968-EF7D3ED38B63}" destId="{60FB1016-0BFF-4258-AB81-CD08A7CFF6D0}" srcOrd="1" destOrd="0" presId="urn:microsoft.com/office/officeart/2008/layout/VerticalCircleList"/>
    <dgm:cxn modelId="{ABCC6DC1-9621-40AA-B9B3-D52A7A5D2028}" type="presParOf" srcId="{46FCBE37-4986-41B7-9968-EF7D3ED38B63}" destId="{8AC5511A-AE3E-4479-9404-BF64EBA39597}" srcOrd="2" destOrd="0" presId="urn:microsoft.com/office/officeart/2008/layout/VerticalCircleList"/>
    <dgm:cxn modelId="{B9BB477A-DFDB-4C7F-B725-BBA577C8BBDE}" type="presParOf" srcId="{6C60D7C6-FC71-4CEE-8CC5-D1E673BA6157}" destId="{1FEEC600-AF75-4FC0-B1F0-719DF346EBE3}" srcOrd="1" destOrd="0" presId="urn:microsoft.com/office/officeart/2008/layout/VerticalCircleList"/>
    <dgm:cxn modelId="{7EB64C77-2B5A-42D2-9704-F6C05D6EEDE6}" type="presParOf" srcId="{1FEEC600-AF75-4FC0-B1F0-719DF346EBE3}" destId="{F0787612-E790-408F-BEC9-78164E12775C}" srcOrd="0" destOrd="0" presId="urn:microsoft.com/office/officeart/2008/layout/VerticalCircleList"/>
    <dgm:cxn modelId="{7A8D1E19-21FB-4F04-80DC-A4CF8D68D01B}" type="presParOf" srcId="{1FEEC600-AF75-4FC0-B1F0-719DF346EBE3}" destId="{AE6DFF9C-CBA5-42E4-B771-CCE12B790B21}" srcOrd="1" destOrd="0" presId="urn:microsoft.com/office/officeart/2008/layout/VerticalCircleList"/>
    <dgm:cxn modelId="{CD435AC0-0EF4-4BBD-94E1-242FDE681D3F}" type="presParOf" srcId="{1FEEC600-AF75-4FC0-B1F0-719DF346EBE3}" destId="{4C4148BA-E938-4E4C-98D8-2D0216B80603}" srcOrd="2" destOrd="0" presId="urn:microsoft.com/office/officeart/2008/layout/VerticalCircleList"/>
    <dgm:cxn modelId="{D29D06FD-239D-4169-A961-B004A9DA6732}" type="presParOf" srcId="{6C60D7C6-FC71-4CEE-8CC5-D1E673BA6157}" destId="{945CFBDF-CC5E-4D60-B6DE-A48C8929D79A}" srcOrd="2" destOrd="0" presId="urn:microsoft.com/office/officeart/2008/layout/VerticalCircleList"/>
    <dgm:cxn modelId="{80B52FE4-E1FF-4BB0-9BF2-C61CDCDE0AB1}" type="presParOf" srcId="{945CFBDF-CC5E-4D60-B6DE-A48C8929D79A}" destId="{30D559CE-B39F-47F4-ABB0-5DCCC622B575}" srcOrd="0" destOrd="0" presId="urn:microsoft.com/office/officeart/2008/layout/VerticalCircleList"/>
    <dgm:cxn modelId="{419EC28A-C345-4B20-A9A1-33A5DE7CC8BF}" type="presParOf" srcId="{945CFBDF-CC5E-4D60-B6DE-A48C8929D79A}" destId="{9EEAB5BF-E517-4A45-BE43-B2DD00F04401}" srcOrd="1" destOrd="0" presId="urn:microsoft.com/office/officeart/2008/layout/VerticalCircleList"/>
    <dgm:cxn modelId="{E075F19E-DD23-4E89-8B42-09D124463DCD}" type="presParOf" srcId="{945CFBDF-CC5E-4D60-B6DE-A48C8929D79A}" destId="{A13BA651-4A5F-43B4-98BE-4270A5D7B99D}" srcOrd="2" destOrd="0" presId="urn:microsoft.com/office/officeart/2008/layout/VerticalCircleList"/>
    <dgm:cxn modelId="{EBDC7FC8-324A-4A22-8A9E-F8725A7747C1}" type="presParOf" srcId="{6C60D7C6-FC71-4CEE-8CC5-D1E673BA6157}" destId="{E1B94CEE-C30A-429F-B919-75D36F999739}" srcOrd="3" destOrd="0" presId="urn:microsoft.com/office/officeart/2008/layout/VerticalCircleList"/>
    <dgm:cxn modelId="{9F2B75D7-8DAE-45F5-B532-33270FFA9F08}" type="presParOf" srcId="{E1B94CEE-C30A-429F-B919-75D36F999739}" destId="{2D14927E-D8FF-4B9B-94CA-85EB2358FB20}" srcOrd="0" destOrd="0" presId="urn:microsoft.com/office/officeart/2008/layout/VerticalCircleList"/>
    <dgm:cxn modelId="{17516661-C988-4285-911C-C7F60CEF6732}" type="presParOf" srcId="{E1B94CEE-C30A-429F-B919-75D36F999739}" destId="{C578C544-7711-4368-A20A-19ADDC785253}" srcOrd="1" destOrd="0" presId="urn:microsoft.com/office/officeart/2008/layout/VerticalCircleList"/>
    <dgm:cxn modelId="{BC16CE74-5753-45E8-87C5-D879F1C85A62}" type="presParOf" srcId="{E1B94CEE-C30A-429F-B919-75D36F999739}" destId="{D101C267-BFDA-4911-AEE0-E75CECDB2A0D}" srcOrd="2" destOrd="0" presId="urn:microsoft.com/office/officeart/2008/layout/VerticalCircleList"/>
    <dgm:cxn modelId="{F9D16632-7507-4D62-B112-0609A681B771}" type="presParOf" srcId="{6C60D7C6-FC71-4CEE-8CC5-D1E673BA6157}" destId="{FA13D9C0-D6FF-479C-B076-6C48B2DE488E}" srcOrd="4" destOrd="0" presId="urn:microsoft.com/office/officeart/2008/layout/VerticalCircleList"/>
    <dgm:cxn modelId="{A938B13F-1A44-46B9-96DA-A69898B45562}" type="presParOf" srcId="{FA13D9C0-D6FF-479C-B076-6C48B2DE488E}" destId="{8D1486BA-EBFA-4C4D-98D7-0C6DDC836603}" srcOrd="0" destOrd="0" presId="urn:microsoft.com/office/officeart/2008/layout/VerticalCircleList"/>
    <dgm:cxn modelId="{BFB347B4-18D8-4B35-AB9B-2DB8116D3FFD}" type="presParOf" srcId="{FA13D9C0-D6FF-479C-B076-6C48B2DE488E}" destId="{58DD4CA6-B63B-45BA-8C0B-280803FB90BD}" srcOrd="1" destOrd="0" presId="urn:microsoft.com/office/officeart/2008/layout/VerticalCircleList"/>
    <dgm:cxn modelId="{22078DC0-7721-4070-9EB5-B2A623EF89AD}" type="presParOf" srcId="{FA13D9C0-D6FF-479C-B076-6C48B2DE488E}" destId="{E166AE52-5549-4676-B8BF-CB6473BA6E5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8A471C-2283-48B5-B2A6-CFBB8E3F9EB4}">
      <dgm:prSet phldrT="[Text]"/>
      <dgm:spPr/>
      <dgm:t>
        <a:bodyPr/>
        <a:lstStyle/>
        <a:p>
          <a:r>
            <a:rPr lang="en-US" dirty="0" smtClean="0"/>
            <a:t>Region 1</a:t>
          </a:r>
          <a:endParaRPr lang="en-US" dirty="0"/>
        </a:p>
      </dgm:t>
    </dgm:pt>
    <dgm:pt modelId="{C413560A-2600-4C27-9409-96C9E5CC1797}" type="parTrans" cxnId="{92D2AD8F-5691-44B9-B4C1-2559E044F5EE}">
      <dgm:prSet/>
      <dgm:spPr/>
      <dgm:t>
        <a:bodyPr/>
        <a:lstStyle/>
        <a:p>
          <a:endParaRPr lang="en-US"/>
        </a:p>
      </dgm:t>
    </dgm:pt>
    <dgm:pt modelId="{BE5BCA68-79C4-4C76-87ED-04E4069497E6}" type="sibTrans" cxnId="{92D2AD8F-5691-44B9-B4C1-2559E044F5EE}">
      <dgm:prSet/>
      <dgm:spPr/>
      <dgm:t>
        <a:bodyPr/>
        <a:lstStyle/>
        <a:p>
          <a:endParaRPr lang="en-US"/>
        </a:p>
      </dgm:t>
    </dgm:pt>
    <dgm:pt modelId="{C22C2A7A-265C-4508-860E-11F73B5E0517}">
      <dgm:prSet phldrT="[Text]" custT="1"/>
      <dgm:spPr/>
      <dgm:t>
        <a:bodyPr/>
        <a:lstStyle/>
        <a:p>
          <a:r>
            <a:rPr lang="en-US" sz="1400" dirty="0" smtClean="0"/>
            <a:t>UTRGV</a:t>
          </a:r>
          <a:endParaRPr lang="en-US" sz="1400" dirty="0"/>
        </a:p>
      </dgm:t>
    </dgm:pt>
    <dgm:pt modelId="{C0C0BFE8-DEB4-4912-A11A-9C5121CBB7F9}" type="parTrans" cxnId="{A5550FF0-4966-4467-95D3-696D24AAB71F}">
      <dgm:prSet/>
      <dgm:spPr/>
      <dgm:t>
        <a:bodyPr/>
        <a:lstStyle/>
        <a:p>
          <a:endParaRPr lang="en-US"/>
        </a:p>
      </dgm:t>
    </dgm:pt>
    <dgm:pt modelId="{AD3F7B60-C004-41A6-AFEA-1F42E5C1A546}" type="sibTrans" cxnId="{A5550FF0-4966-4467-95D3-696D24AAB71F}">
      <dgm:prSet/>
      <dgm:spPr/>
      <dgm:t>
        <a:bodyPr/>
        <a:lstStyle/>
        <a:p>
          <a:endParaRPr lang="en-US"/>
        </a:p>
      </dgm:t>
    </dgm:pt>
    <dgm:pt modelId="{8AE56D71-57CD-4B23-83BF-459866847AFC}">
      <dgm:prSet phldrT="[Text]" custT="1"/>
      <dgm:spPr/>
      <dgm:t>
        <a:bodyPr/>
        <a:lstStyle/>
        <a:p>
          <a:r>
            <a:rPr lang="en-US" sz="1400" dirty="0" smtClean="0"/>
            <a:t>STC</a:t>
          </a:r>
          <a:endParaRPr lang="en-US" sz="1400" dirty="0"/>
        </a:p>
      </dgm:t>
    </dgm:pt>
    <dgm:pt modelId="{B7ADB1FF-A48E-4A60-B3A7-94AC69D8DEE4}" type="parTrans" cxnId="{C0B3D9B2-D96A-427C-8D8C-4708371C2903}">
      <dgm:prSet/>
      <dgm:spPr/>
      <dgm:t>
        <a:bodyPr/>
        <a:lstStyle/>
        <a:p>
          <a:endParaRPr lang="en-US"/>
        </a:p>
      </dgm:t>
    </dgm:pt>
    <dgm:pt modelId="{43A6DC43-E416-403D-874C-8157511CC526}" type="sibTrans" cxnId="{C0B3D9B2-D96A-427C-8D8C-4708371C2903}">
      <dgm:prSet/>
      <dgm:spPr/>
      <dgm:t>
        <a:bodyPr/>
        <a:lstStyle/>
        <a:p>
          <a:endParaRPr lang="en-US"/>
        </a:p>
      </dgm:t>
    </dgm:pt>
    <dgm:pt modelId="{709EEC6B-2768-4BA2-B5D1-76184B356F6A}">
      <dgm:prSet phldrT="[Text]" custT="1"/>
      <dgm:spPr/>
      <dgm:t>
        <a:bodyPr/>
        <a:lstStyle/>
        <a:p>
          <a:r>
            <a:rPr lang="en-US" sz="1400" dirty="0" smtClean="0"/>
            <a:t>TSC</a:t>
          </a:r>
          <a:endParaRPr lang="en-US" sz="1400" dirty="0"/>
        </a:p>
      </dgm:t>
    </dgm:pt>
    <dgm:pt modelId="{3DF8F5B1-F1C3-41F8-BFB2-F36FBD62A179}" type="parTrans" cxnId="{9E9E41AF-895F-4722-BEE1-61B58BEDEE54}">
      <dgm:prSet/>
      <dgm:spPr/>
      <dgm:t>
        <a:bodyPr/>
        <a:lstStyle/>
        <a:p>
          <a:endParaRPr lang="en-US"/>
        </a:p>
      </dgm:t>
    </dgm:pt>
    <dgm:pt modelId="{391CDFEE-388F-413A-B277-C62523D39E58}" type="sibTrans" cxnId="{9E9E41AF-895F-4722-BEE1-61B58BEDEE54}">
      <dgm:prSet/>
      <dgm:spPr/>
      <dgm:t>
        <a:bodyPr/>
        <a:lstStyle/>
        <a:p>
          <a:endParaRPr lang="en-US"/>
        </a:p>
      </dgm:t>
    </dgm:pt>
    <dgm:pt modelId="{612C0D00-1B78-4312-B3D5-8F6529834B45}">
      <dgm:prSet phldrT="[Text]" custT="1"/>
      <dgm:spPr/>
      <dgm:t>
        <a:bodyPr/>
        <a:lstStyle/>
        <a:p>
          <a:r>
            <a:rPr lang="en-US" sz="1400" dirty="0" smtClean="0"/>
            <a:t>TSTC</a:t>
          </a:r>
          <a:endParaRPr lang="en-US" sz="1400" dirty="0"/>
        </a:p>
      </dgm:t>
    </dgm:pt>
    <dgm:pt modelId="{D648A786-F501-4126-8ACF-11DAC740E707}" type="parTrans" cxnId="{12EF41F9-A27A-4FD3-88BC-1C3514171644}">
      <dgm:prSet/>
      <dgm:spPr/>
      <dgm:t>
        <a:bodyPr/>
        <a:lstStyle/>
        <a:p>
          <a:endParaRPr lang="en-US"/>
        </a:p>
      </dgm:t>
    </dgm:pt>
    <dgm:pt modelId="{90A3356E-F4FC-4853-8352-163BC12DF842}" type="sibTrans" cxnId="{12EF41F9-A27A-4FD3-88BC-1C3514171644}">
      <dgm:prSet/>
      <dgm:spPr/>
      <dgm:t>
        <a:bodyPr/>
        <a:lstStyle/>
        <a:p>
          <a:endParaRPr lang="en-US"/>
        </a:p>
      </dgm:t>
    </dgm:pt>
    <dgm:pt modelId="{6B76FC10-5B50-4029-81BE-EB0078D4955D}">
      <dgm:prSet phldrT="[Text]" custT="1"/>
      <dgm:spPr/>
      <dgm:t>
        <a:bodyPr/>
        <a:lstStyle/>
        <a:p>
          <a:r>
            <a:rPr lang="en-US" sz="1400" dirty="0" smtClean="0"/>
            <a:t>LCC</a:t>
          </a:r>
          <a:endParaRPr lang="en-US" sz="1400" dirty="0"/>
        </a:p>
      </dgm:t>
    </dgm:pt>
    <dgm:pt modelId="{E7EA6CE8-A457-4B3A-9DD4-CBC769F97865}" type="parTrans" cxnId="{5988C748-7FC1-4C8B-B2A4-F6BD8596E985}">
      <dgm:prSet/>
      <dgm:spPr/>
      <dgm:t>
        <a:bodyPr/>
        <a:lstStyle/>
        <a:p>
          <a:endParaRPr lang="en-US"/>
        </a:p>
      </dgm:t>
    </dgm:pt>
    <dgm:pt modelId="{AAD88396-ECD4-4835-BD22-C119BC09918E}" type="sibTrans" cxnId="{5988C748-7FC1-4C8B-B2A4-F6BD8596E985}">
      <dgm:prSet/>
      <dgm:spPr/>
      <dgm:t>
        <a:bodyPr/>
        <a:lstStyle/>
        <a:p>
          <a:endParaRPr lang="en-US"/>
        </a:p>
      </dgm:t>
    </dgm:pt>
    <dgm:pt modelId="{3AF69066-E565-4AF8-BF45-5E4D97ED3664}">
      <dgm:prSet phldrT="[Text]" custT="1"/>
      <dgm:spPr/>
      <dgm:t>
        <a:bodyPr/>
        <a:lstStyle/>
        <a:p>
          <a:r>
            <a:rPr lang="en-US" sz="1400" dirty="0" smtClean="0"/>
            <a:t>TAMUI</a:t>
          </a:r>
          <a:endParaRPr lang="en-US" sz="1400" dirty="0"/>
        </a:p>
      </dgm:t>
    </dgm:pt>
    <dgm:pt modelId="{EBA784F2-E561-4728-BCE4-5E24E57D3988}" type="parTrans" cxnId="{63FAC45B-2045-4066-A17B-9D083B6C0533}">
      <dgm:prSet/>
      <dgm:spPr/>
      <dgm:t>
        <a:bodyPr/>
        <a:lstStyle/>
        <a:p>
          <a:endParaRPr lang="en-US"/>
        </a:p>
      </dgm:t>
    </dgm:pt>
    <dgm:pt modelId="{AD51DEFA-234B-4295-BD0C-73F5976E01D2}" type="sibTrans" cxnId="{63FAC45B-2045-4066-A17B-9D083B6C0533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9EFCACD-4297-4577-AB2F-4BDA35968D04}" type="pres">
      <dgm:prSet presAssocID="{9D8A471C-2283-48B5-B2A6-CFBB8E3F9EB4}" presName="withChildren" presStyleCnt="0"/>
      <dgm:spPr/>
    </dgm:pt>
    <dgm:pt modelId="{1D7BB58B-E56C-477F-BB85-768B9901FCE3}" type="pres">
      <dgm:prSet presAssocID="{9D8A471C-2283-48B5-B2A6-CFBB8E3F9EB4}" presName="bigCircle" presStyleLbl="vennNode1" presStyleIdx="0" presStyleCnt="7"/>
      <dgm:spPr/>
    </dgm:pt>
    <dgm:pt modelId="{DDFCD1F6-B24F-4D8F-B5B7-BCCBD4E009A3}" type="pres">
      <dgm:prSet presAssocID="{9D8A471C-2283-48B5-B2A6-CFBB8E3F9EB4}" presName="medCircle" presStyleLbl="vennNode1" presStyleIdx="1" presStyleCnt="7"/>
      <dgm:spPr/>
    </dgm:pt>
    <dgm:pt modelId="{F6BEC58D-2FD1-408F-9A9C-54C7D03CECF9}" type="pres">
      <dgm:prSet presAssocID="{9D8A471C-2283-48B5-B2A6-CFBB8E3F9EB4}" presName="txLvl1" presStyleLbl="revTx" presStyleIdx="0" presStyleCnt="7"/>
      <dgm:spPr/>
      <dgm:t>
        <a:bodyPr/>
        <a:lstStyle/>
        <a:p>
          <a:endParaRPr lang="en-US"/>
        </a:p>
      </dgm:t>
    </dgm:pt>
    <dgm:pt modelId="{0C67492D-B06E-40F8-A4E2-C09346DBC382}" type="pres">
      <dgm:prSet presAssocID="{9D8A471C-2283-48B5-B2A6-CFBB8E3F9EB4}" presName="lin" presStyleCnt="0"/>
      <dgm:spPr/>
    </dgm:pt>
    <dgm:pt modelId="{F961AB08-A17E-4C1E-9170-422A3227950E}" type="pres">
      <dgm:prSet presAssocID="{C22C2A7A-265C-4508-860E-11F73B5E0517}" presName="txLvl2" presStyleLbl="revTx" presStyleIdx="1" presStyleCnt="7"/>
      <dgm:spPr/>
      <dgm:t>
        <a:bodyPr/>
        <a:lstStyle/>
        <a:p>
          <a:endParaRPr lang="en-US"/>
        </a:p>
      </dgm:t>
    </dgm:pt>
    <dgm:pt modelId="{1ED09531-98CA-4622-93C8-553C1964C118}" type="pres">
      <dgm:prSet presAssocID="{AD3F7B60-C004-41A6-AFEA-1F42E5C1A546}" presName="smCircle" presStyleLbl="vennNode1" presStyleIdx="2" presStyleCnt="7"/>
      <dgm:spPr/>
    </dgm:pt>
    <dgm:pt modelId="{7809B9D5-0719-40D3-ABCB-B5BE728C6E3F}" type="pres">
      <dgm:prSet presAssocID="{8AE56D71-57CD-4B23-83BF-459866847AFC}" presName="txLvl2" presStyleLbl="revTx" presStyleIdx="2" presStyleCnt="7"/>
      <dgm:spPr/>
      <dgm:t>
        <a:bodyPr/>
        <a:lstStyle/>
        <a:p>
          <a:endParaRPr lang="en-US"/>
        </a:p>
      </dgm:t>
    </dgm:pt>
    <dgm:pt modelId="{63AEE22E-0FA7-401F-AF31-6B9AD6EBCAD0}" type="pres">
      <dgm:prSet presAssocID="{43A6DC43-E416-403D-874C-8157511CC526}" presName="smCircle" presStyleLbl="vennNode1" presStyleIdx="3" presStyleCnt="7"/>
      <dgm:spPr/>
    </dgm:pt>
    <dgm:pt modelId="{C37F8A21-83A5-4047-A15A-AC6821EEF9B1}" type="pres">
      <dgm:prSet presAssocID="{709EEC6B-2768-4BA2-B5D1-76184B356F6A}" presName="txLvl2" presStyleLbl="revTx" presStyleIdx="3" presStyleCnt="7"/>
      <dgm:spPr/>
      <dgm:t>
        <a:bodyPr/>
        <a:lstStyle/>
        <a:p>
          <a:endParaRPr lang="en-US"/>
        </a:p>
      </dgm:t>
    </dgm:pt>
    <dgm:pt modelId="{DB98AE61-F90F-4E62-BD75-E8B0196EEE73}" type="pres">
      <dgm:prSet presAssocID="{391CDFEE-388F-413A-B277-C62523D39E58}" presName="smCircle" presStyleLbl="vennNode1" presStyleIdx="4" presStyleCnt="7"/>
      <dgm:spPr/>
    </dgm:pt>
    <dgm:pt modelId="{7AF8DAED-3CBA-4F47-AE42-7FF449020634}" type="pres">
      <dgm:prSet presAssocID="{612C0D00-1B78-4312-B3D5-8F6529834B45}" presName="txLvl2" presStyleLbl="revTx" presStyleIdx="4" presStyleCnt="7"/>
      <dgm:spPr/>
      <dgm:t>
        <a:bodyPr/>
        <a:lstStyle/>
        <a:p>
          <a:endParaRPr lang="en-US"/>
        </a:p>
      </dgm:t>
    </dgm:pt>
    <dgm:pt modelId="{458E3C7D-DEF9-494E-A2BC-F1A006813EA9}" type="pres">
      <dgm:prSet presAssocID="{90A3356E-F4FC-4853-8352-163BC12DF842}" presName="smCircle" presStyleLbl="vennNode1" presStyleIdx="5" presStyleCnt="7"/>
      <dgm:spPr/>
    </dgm:pt>
    <dgm:pt modelId="{86520390-B6B8-4D1C-A49B-C047E6B802FB}" type="pres">
      <dgm:prSet presAssocID="{6B76FC10-5B50-4029-81BE-EB0078D4955D}" presName="txLvl2" presStyleLbl="revTx" presStyleIdx="5" presStyleCnt="7"/>
      <dgm:spPr/>
      <dgm:t>
        <a:bodyPr/>
        <a:lstStyle/>
        <a:p>
          <a:endParaRPr lang="en-US"/>
        </a:p>
      </dgm:t>
    </dgm:pt>
    <dgm:pt modelId="{761E671E-4562-4BE7-A957-03B2DDBC89EF}" type="pres">
      <dgm:prSet presAssocID="{AAD88396-ECD4-4835-BD22-C119BC09918E}" presName="smCircle" presStyleLbl="vennNode1" presStyleIdx="6" presStyleCnt="7"/>
      <dgm:spPr/>
    </dgm:pt>
    <dgm:pt modelId="{ADD4755C-2150-46C5-B0E8-6C749FE08F04}" type="pres">
      <dgm:prSet presAssocID="{3AF69066-E565-4AF8-BF45-5E4D97ED3664}" presName="txLvl2" presStyleLbl="revTx" presStyleIdx="6" presStyleCnt="7"/>
      <dgm:spPr/>
      <dgm:t>
        <a:bodyPr/>
        <a:lstStyle/>
        <a:p>
          <a:endParaRPr lang="en-US"/>
        </a:p>
      </dgm:t>
    </dgm:pt>
  </dgm:ptLst>
  <dgm:cxnLst>
    <dgm:cxn modelId="{4EC37854-C336-45A9-A9E6-F497A7813EF5}" type="presOf" srcId="{3E3AB2BD-8DE8-4467-8AE4-EFFB6BB65264}" destId="{9388C1A8-73BB-463B-BC46-09382A9F98B2}" srcOrd="0" destOrd="0" presId="urn:microsoft.com/office/officeart/2008/layout/VerticalCircleList"/>
    <dgm:cxn modelId="{A5550FF0-4966-4467-95D3-696D24AAB71F}" srcId="{9D8A471C-2283-48B5-B2A6-CFBB8E3F9EB4}" destId="{C22C2A7A-265C-4508-860E-11F73B5E0517}" srcOrd="0" destOrd="0" parTransId="{C0C0BFE8-DEB4-4912-A11A-9C5121CBB7F9}" sibTransId="{AD3F7B60-C004-41A6-AFEA-1F42E5C1A546}"/>
    <dgm:cxn modelId="{CA1A4BF8-F6C1-4355-91CC-CE16C1E2E6CB}" type="presOf" srcId="{8AE56D71-57CD-4B23-83BF-459866847AFC}" destId="{7809B9D5-0719-40D3-ABCB-B5BE728C6E3F}" srcOrd="0" destOrd="0" presId="urn:microsoft.com/office/officeart/2008/layout/VerticalCircleList"/>
    <dgm:cxn modelId="{61261779-40AB-4D82-AE45-A61DC467ABF8}" type="presOf" srcId="{612C0D00-1B78-4312-B3D5-8F6529834B45}" destId="{7AF8DAED-3CBA-4F47-AE42-7FF449020634}" srcOrd="0" destOrd="0" presId="urn:microsoft.com/office/officeart/2008/layout/VerticalCircleList"/>
    <dgm:cxn modelId="{9E9E41AF-895F-4722-BEE1-61B58BEDEE54}" srcId="{9D8A471C-2283-48B5-B2A6-CFBB8E3F9EB4}" destId="{709EEC6B-2768-4BA2-B5D1-76184B356F6A}" srcOrd="2" destOrd="0" parTransId="{3DF8F5B1-F1C3-41F8-BFB2-F36FBD62A179}" sibTransId="{391CDFEE-388F-413A-B277-C62523D39E58}"/>
    <dgm:cxn modelId="{F7E7DF0A-B980-44E5-B525-88EE3828DBC4}" type="presOf" srcId="{C22C2A7A-265C-4508-860E-11F73B5E0517}" destId="{F961AB08-A17E-4C1E-9170-422A3227950E}" srcOrd="0" destOrd="0" presId="urn:microsoft.com/office/officeart/2008/layout/VerticalCircleList"/>
    <dgm:cxn modelId="{AA2302AA-37E2-4F89-9D61-CBF1E10C0BE8}" type="presOf" srcId="{709EEC6B-2768-4BA2-B5D1-76184B356F6A}" destId="{C37F8A21-83A5-4047-A15A-AC6821EEF9B1}" srcOrd="0" destOrd="0" presId="urn:microsoft.com/office/officeart/2008/layout/VerticalCircleList"/>
    <dgm:cxn modelId="{5988C748-7FC1-4C8B-B2A4-F6BD8596E985}" srcId="{9D8A471C-2283-48B5-B2A6-CFBB8E3F9EB4}" destId="{6B76FC10-5B50-4029-81BE-EB0078D4955D}" srcOrd="4" destOrd="0" parTransId="{E7EA6CE8-A457-4B3A-9DD4-CBC769F97865}" sibTransId="{AAD88396-ECD4-4835-BD22-C119BC09918E}"/>
    <dgm:cxn modelId="{92D2AD8F-5691-44B9-B4C1-2559E044F5EE}" srcId="{3E3AB2BD-8DE8-4467-8AE4-EFFB6BB65264}" destId="{9D8A471C-2283-48B5-B2A6-CFBB8E3F9EB4}" srcOrd="0" destOrd="0" parTransId="{C413560A-2600-4C27-9409-96C9E5CC1797}" sibTransId="{BE5BCA68-79C4-4C76-87ED-04E4069497E6}"/>
    <dgm:cxn modelId="{12EF41F9-A27A-4FD3-88BC-1C3514171644}" srcId="{9D8A471C-2283-48B5-B2A6-CFBB8E3F9EB4}" destId="{612C0D00-1B78-4312-B3D5-8F6529834B45}" srcOrd="3" destOrd="0" parTransId="{D648A786-F501-4126-8ACF-11DAC740E707}" sibTransId="{90A3356E-F4FC-4853-8352-163BC12DF842}"/>
    <dgm:cxn modelId="{711450F0-1859-4CD7-990F-7C5532D87BA8}" type="presOf" srcId="{9D8A471C-2283-48B5-B2A6-CFBB8E3F9EB4}" destId="{F6BEC58D-2FD1-408F-9A9C-54C7D03CECF9}" srcOrd="0" destOrd="0" presId="urn:microsoft.com/office/officeart/2008/layout/VerticalCircleList"/>
    <dgm:cxn modelId="{04B7EFC8-24DF-4724-8B5E-1972ED74B58D}" type="presOf" srcId="{6B76FC10-5B50-4029-81BE-EB0078D4955D}" destId="{86520390-B6B8-4D1C-A49B-C047E6B802FB}" srcOrd="0" destOrd="0" presId="urn:microsoft.com/office/officeart/2008/layout/VerticalCircleList"/>
    <dgm:cxn modelId="{63FAC45B-2045-4066-A17B-9D083B6C0533}" srcId="{9D8A471C-2283-48B5-B2A6-CFBB8E3F9EB4}" destId="{3AF69066-E565-4AF8-BF45-5E4D97ED3664}" srcOrd="5" destOrd="0" parTransId="{EBA784F2-E561-4728-BCE4-5E24E57D3988}" sibTransId="{AD51DEFA-234B-4295-BD0C-73F5976E01D2}"/>
    <dgm:cxn modelId="{6029A217-4A9A-459B-A129-41E1234AD486}" type="presOf" srcId="{3AF69066-E565-4AF8-BF45-5E4D97ED3664}" destId="{ADD4755C-2150-46C5-B0E8-6C749FE08F04}" srcOrd="0" destOrd="0" presId="urn:microsoft.com/office/officeart/2008/layout/VerticalCircleList"/>
    <dgm:cxn modelId="{C0B3D9B2-D96A-427C-8D8C-4708371C2903}" srcId="{9D8A471C-2283-48B5-B2A6-CFBB8E3F9EB4}" destId="{8AE56D71-57CD-4B23-83BF-459866847AFC}" srcOrd="1" destOrd="0" parTransId="{B7ADB1FF-A48E-4A60-B3A7-94AC69D8DEE4}" sibTransId="{43A6DC43-E416-403D-874C-8157511CC526}"/>
    <dgm:cxn modelId="{BDA216E1-29E7-459F-8DEC-6CB99D04F2BE}" type="presParOf" srcId="{9388C1A8-73BB-463B-BC46-09382A9F98B2}" destId="{59EFCACD-4297-4577-AB2F-4BDA35968D04}" srcOrd="0" destOrd="0" presId="urn:microsoft.com/office/officeart/2008/layout/VerticalCircleList"/>
    <dgm:cxn modelId="{446D5CB4-6813-4571-A908-2F5BCA22AB8D}" type="presParOf" srcId="{59EFCACD-4297-4577-AB2F-4BDA35968D04}" destId="{1D7BB58B-E56C-477F-BB85-768B9901FCE3}" srcOrd="0" destOrd="0" presId="urn:microsoft.com/office/officeart/2008/layout/VerticalCircleList"/>
    <dgm:cxn modelId="{BDAEF763-838D-4E8B-9EE4-E9AC781C7AE2}" type="presParOf" srcId="{59EFCACD-4297-4577-AB2F-4BDA35968D04}" destId="{DDFCD1F6-B24F-4D8F-B5B7-BCCBD4E009A3}" srcOrd="1" destOrd="0" presId="urn:microsoft.com/office/officeart/2008/layout/VerticalCircleList"/>
    <dgm:cxn modelId="{2DDF9655-9084-4740-9178-CF2E367A67D5}" type="presParOf" srcId="{59EFCACD-4297-4577-AB2F-4BDA35968D04}" destId="{F6BEC58D-2FD1-408F-9A9C-54C7D03CECF9}" srcOrd="2" destOrd="0" presId="urn:microsoft.com/office/officeart/2008/layout/VerticalCircleList"/>
    <dgm:cxn modelId="{DFF181B4-9A41-477F-B344-BB81E773B9FA}" type="presParOf" srcId="{59EFCACD-4297-4577-AB2F-4BDA35968D04}" destId="{0C67492D-B06E-40F8-A4E2-C09346DBC382}" srcOrd="3" destOrd="0" presId="urn:microsoft.com/office/officeart/2008/layout/VerticalCircleList"/>
    <dgm:cxn modelId="{150CD5C1-3B9E-46EE-A893-5CF869A9E192}" type="presParOf" srcId="{0C67492D-B06E-40F8-A4E2-C09346DBC382}" destId="{F961AB08-A17E-4C1E-9170-422A3227950E}" srcOrd="0" destOrd="0" presId="urn:microsoft.com/office/officeart/2008/layout/VerticalCircleList"/>
    <dgm:cxn modelId="{5EAAD6B8-6D9D-4D04-895D-EC51E5F664D5}" type="presParOf" srcId="{0C67492D-B06E-40F8-A4E2-C09346DBC382}" destId="{1ED09531-98CA-4622-93C8-553C1964C118}" srcOrd="1" destOrd="0" presId="urn:microsoft.com/office/officeart/2008/layout/VerticalCircleList"/>
    <dgm:cxn modelId="{15355A97-D2EE-4ADB-AD47-F658302B4FFA}" type="presParOf" srcId="{0C67492D-B06E-40F8-A4E2-C09346DBC382}" destId="{7809B9D5-0719-40D3-ABCB-B5BE728C6E3F}" srcOrd="2" destOrd="0" presId="urn:microsoft.com/office/officeart/2008/layout/VerticalCircleList"/>
    <dgm:cxn modelId="{2318CC5C-0EC9-413C-9F35-F5F4325E8037}" type="presParOf" srcId="{0C67492D-B06E-40F8-A4E2-C09346DBC382}" destId="{63AEE22E-0FA7-401F-AF31-6B9AD6EBCAD0}" srcOrd="3" destOrd="0" presId="urn:microsoft.com/office/officeart/2008/layout/VerticalCircleList"/>
    <dgm:cxn modelId="{4B8A1518-5B3C-44B0-B594-7CA2886A0B51}" type="presParOf" srcId="{0C67492D-B06E-40F8-A4E2-C09346DBC382}" destId="{C37F8A21-83A5-4047-A15A-AC6821EEF9B1}" srcOrd="4" destOrd="0" presId="urn:microsoft.com/office/officeart/2008/layout/VerticalCircleList"/>
    <dgm:cxn modelId="{CE79753A-67D2-45E0-92D7-9632BBD6C924}" type="presParOf" srcId="{0C67492D-B06E-40F8-A4E2-C09346DBC382}" destId="{DB98AE61-F90F-4E62-BD75-E8B0196EEE73}" srcOrd="5" destOrd="0" presId="urn:microsoft.com/office/officeart/2008/layout/VerticalCircleList"/>
    <dgm:cxn modelId="{308C851F-A228-497E-B031-794AD14BE5F6}" type="presParOf" srcId="{0C67492D-B06E-40F8-A4E2-C09346DBC382}" destId="{7AF8DAED-3CBA-4F47-AE42-7FF449020634}" srcOrd="6" destOrd="0" presId="urn:microsoft.com/office/officeart/2008/layout/VerticalCircleList"/>
    <dgm:cxn modelId="{C0052918-CE0E-40CE-8564-E3079096BD17}" type="presParOf" srcId="{0C67492D-B06E-40F8-A4E2-C09346DBC382}" destId="{458E3C7D-DEF9-494E-A2BC-F1A006813EA9}" srcOrd="7" destOrd="0" presId="urn:microsoft.com/office/officeart/2008/layout/VerticalCircleList"/>
    <dgm:cxn modelId="{C26AB042-CB6F-4923-A536-340C858AF0FC}" type="presParOf" srcId="{0C67492D-B06E-40F8-A4E2-C09346DBC382}" destId="{86520390-B6B8-4D1C-A49B-C047E6B802FB}" srcOrd="8" destOrd="0" presId="urn:microsoft.com/office/officeart/2008/layout/VerticalCircleList"/>
    <dgm:cxn modelId="{9828DE4A-84E1-4AD2-8E64-146B5D8E7264}" type="presParOf" srcId="{0C67492D-B06E-40F8-A4E2-C09346DBC382}" destId="{761E671E-4562-4BE7-A957-03B2DDBC89EF}" srcOrd="9" destOrd="0" presId="urn:microsoft.com/office/officeart/2008/layout/VerticalCircleList"/>
    <dgm:cxn modelId="{3996E499-2387-4E2A-A80B-45D91211D856}" type="presParOf" srcId="{0C67492D-B06E-40F8-A4E2-C09346DBC382}" destId="{ADD4755C-2150-46C5-B0E8-6C749FE08F04}" srcOrd="1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605B53-D9A5-42A5-8B0D-977E418E30C4}">
      <dgm:prSet phldrT="[Text]" custT="1"/>
      <dgm:spPr/>
      <dgm:t>
        <a:bodyPr/>
        <a:lstStyle/>
        <a:p>
          <a:r>
            <a:rPr lang="en-US" sz="1400" dirty="0" smtClean="0"/>
            <a:t>Region 2</a:t>
          </a:r>
          <a:endParaRPr lang="en-US" sz="1400" dirty="0"/>
        </a:p>
      </dgm:t>
    </dgm:pt>
    <dgm:pt modelId="{6CC64B38-65AA-4BFD-A8AF-D7DE226C9CE4}" type="parTrans" cxnId="{75D4F2D4-337F-4E6F-B461-B95A5516F26B}">
      <dgm:prSet/>
      <dgm:spPr/>
      <dgm:t>
        <a:bodyPr/>
        <a:lstStyle/>
        <a:p>
          <a:endParaRPr lang="en-US"/>
        </a:p>
      </dgm:t>
    </dgm:pt>
    <dgm:pt modelId="{91E099E5-18A5-465C-BA28-F849CB5356D1}" type="sibTrans" cxnId="{75D4F2D4-337F-4E6F-B461-B95A5516F26B}">
      <dgm:prSet/>
      <dgm:spPr/>
      <dgm:t>
        <a:bodyPr/>
        <a:lstStyle/>
        <a:p>
          <a:endParaRPr lang="en-US"/>
        </a:p>
      </dgm:t>
    </dgm:pt>
    <dgm:pt modelId="{74BE8DB1-99D9-4845-8FB0-E296044E7E2E}">
      <dgm:prSet phldrT="[Text]" custT="1"/>
      <dgm:spPr/>
      <dgm:t>
        <a:bodyPr/>
        <a:lstStyle/>
        <a:p>
          <a:r>
            <a:rPr lang="en-US" sz="1400" dirty="0" smtClean="0"/>
            <a:t>Coastal Bend</a:t>
          </a:r>
          <a:endParaRPr lang="en-US" sz="1400" dirty="0"/>
        </a:p>
      </dgm:t>
    </dgm:pt>
    <dgm:pt modelId="{42BFB02C-E8A5-47F1-8D8B-6F9B14DB206F}" type="parTrans" cxnId="{B5997679-37A4-45FF-BA53-086B64B6BB9F}">
      <dgm:prSet/>
      <dgm:spPr/>
      <dgm:t>
        <a:bodyPr/>
        <a:lstStyle/>
        <a:p>
          <a:endParaRPr lang="en-US"/>
        </a:p>
      </dgm:t>
    </dgm:pt>
    <dgm:pt modelId="{F51A6CC7-6D88-4461-A011-83C018FB3128}" type="sibTrans" cxnId="{B5997679-37A4-45FF-BA53-086B64B6BB9F}">
      <dgm:prSet/>
      <dgm:spPr/>
      <dgm:t>
        <a:bodyPr/>
        <a:lstStyle/>
        <a:p>
          <a:endParaRPr lang="en-US"/>
        </a:p>
      </dgm:t>
    </dgm:pt>
    <dgm:pt modelId="{5CA13FD2-8FDB-4C65-AD78-148D7EA8790E}">
      <dgm:prSet phldrT="[Text]" custT="1"/>
      <dgm:spPr/>
      <dgm:t>
        <a:bodyPr/>
        <a:lstStyle/>
        <a:p>
          <a:r>
            <a:rPr lang="en-US" sz="1400" dirty="0" smtClean="0"/>
            <a:t>Del Mar College</a:t>
          </a:r>
          <a:endParaRPr lang="en-US" sz="1400" dirty="0"/>
        </a:p>
      </dgm:t>
    </dgm:pt>
    <dgm:pt modelId="{1392D0C8-51CE-45FF-897C-B2CBE45AB1A2}" type="parTrans" cxnId="{AD925868-299D-457F-B385-A2F9BFF09C9A}">
      <dgm:prSet/>
      <dgm:spPr/>
      <dgm:t>
        <a:bodyPr/>
        <a:lstStyle/>
        <a:p>
          <a:endParaRPr lang="en-US"/>
        </a:p>
      </dgm:t>
    </dgm:pt>
    <dgm:pt modelId="{A90DBC9F-3382-48D2-9234-3D44D67A94FF}" type="sibTrans" cxnId="{AD925868-299D-457F-B385-A2F9BFF09C9A}">
      <dgm:prSet/>
      <dgm:spPr/>
      <dgm:t>
        <a:bodyPr/>
        <a:lstStyle/>
        <a:p>
          <a:endParaRPr lang="en-US"/>
        </a:p>
      </dgm:t>
    </dgm:pt>
    <dgm:pt modelId="{DCDF770F-8979-4039-9FD5-32CBD87AB02B}">
      <dgm:prSet phldrT="[Text]" custT="1"/>
      <dgm:spPr/>
      <dgm:t>
        <a:bodyPr/>
        <a:lstStyle/>
        <a:p>
          <a:r>
            <a:rPr lang="en-US" sz="1400" dirty="0" smtClean="0"/>
            <a:t>TAMUCC</a:t>
          </a:r>
          <a:endParaRPr lang="en-US" sz="1400" dirty="0"/>
        </a:p>
      </dgm:t>
    </dgm:pt>
    <dgm:pt modelId="{87E468A1-AB9C-497F-AFDA-65AD9433DC85}" type="parTrans" cxnId="{7B363314-35A6-4E6A-93F5-38CAD68FFAAA}">
      <dgm:prSet/>
      <dgm:spPr/>
      <dgm:t>
        <a:bodyPr/>
        <a:lstStyle/>
        <a:p>
          <a:endParaRPr lang="en-US"/>
        </a:p>
      </dgm:t>
    </dgm:pt>
    <dgm:pt modelId="{DC899B09-ABD2-424C-A858-DC1303EE2762}" type="sibTrans" cxnId="{7B363314-35A6-4E6A-93F5-38CAD68FFAAA}">
      <dgm:prSet/>
      <dgm:spPr/>
      <dgm:t>
        <a:bodyPr/>
        <a:lstStyle/>
        <a:p>
          <a:endParaRPr lang="en-US"/>
        </a:p>
      </dgm:t>
    </dgm:pt>
    <dgm:pt modelId="{5C88F352-7FDF-41B5-B7E6-59D0C04AF631}">
      <dgm:prSet phldrT="[Text]" custT="1"/>
      <dgm:spPr/>
      <dgm:t>
        <a:bodyPr/>
        <a:lstStyle/>
        <a:p>
          <a:r>
            <a:rPr lang="en-US" sz="1400" dirty="0" smtClean="0"/>
            <a:t>TAMUK</a:t>
          </a:r>
          <a:endParaRPr lang="en-US" sz="1400" dirty="0"/>
        </a:p>
      </dgm:t>
    </dgm:pt>
    <dgm:pt modelId="{73BA4334-F7C7-4865-9021-F5068789A0B4}" type="parTrans" cxnId="{82DA3531-3832-41EB-9D16-6537CBF89535}">
      <dgm:prSet/>
      <dgm:spPr/>
      <dgm:t>
        <a:bodyPr/>
        <a:lstStyle/>
        <a:p>
          <a:endParaRPr lang="en-US"/>
        </a:p>
      </dgm:t>
    </dgm:pt>
    <dgm:pt modelId="{E3746313-3928-4A58-9808-D939AAE6ACCE}" type="sibTrans" cxnId="{82DA3531-3832-41EB-9D16-6537CBF89535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3581589-34E1-4D0B-825D-9C203E802B5F}" type="pres">
      <dgm:prSet presAssocID="{3E605B53-D9A5-42A5-8B0D-977E418E30C4}" presName="withChildren" presStyleCnt="0"/>
      <dgm:spPr/>
    </dgm:pt>
    <dgm:pt modelId="{557AF1AA-5A6C-4314-99B6-A2EF09B10CF6}" type="pres">
      <dgm:prSet presAssocID="{3E605B53-D9A5-42A5-8B0D-977E418E30C4}" presName="bigCircle" presStyleLbl="vennNode1" presStyleIdx="0" presStyleCnt="5" custLinFactNeighborY="-4486"/>
      <dgm:spPr/>
    </dgm:pt>
    <dgm:pt modelId="{F4C79766-C6FF-4AA5-845B-0A43EC555DD5}" type="pres">
      <dgm:prSet presAssocID="{3E605B53-D9A5-42A5-8B0D-977E418E30C4}" presName="medCircle" presStyleLbl="vennNode1" presStyleIdx="1" presStyleCnt="5"/>
      <dgm:spPr/>
    </dgm:pt>
    <dgm:pt modelId="{AE21EE3D-4D24-4F87-AEC7-1CD94B28717F}" type="pres">
      <dgm:prSet presAssocID="{3E605B53-D9A5-42A5-8B0D-977E418E30C4}" presName="txLvl1" presStyleLbl="revTx" presStyleIdx="0" presStyleCnt="5"/>
      <dgm:spPr/>
      <dgm:t>
        <a:bodyPr/>
        <a:lstStyle/>
        <a:p>
          <a:endParaRPr lang="en-US"/>
        </a:p>
      </dgm:t>
    </dgm:pt>
    <dgm:pt modelId="{CCE4FE43-DB61-4B36-A888-DAD2D780A03D}" type="pres">
      <dgm:prSet presAssocID="{3E605B53-D9A5-42A5-8B0D-977E418E30C4}" presName="lin" presStyleCnt="0"/>
      <dgm:spPr/>
    </dgm:pt>
    <dgm:pt modelId="{D99AD019-E805-4022-AA69-CB83590FB90F}" type="pres">
      <dgm:prSet presAssocID="{74BE8DB1-99D9-4845-8FB0-E296044E7E2E}" presName="txLvl2" presStyleLbl="revTx" presStyleIdx="1" presStyleCnt="5"/>
      <dgm:spPr/>
      <dgm:t>
        <a:bodyPr/>
        <a:lstStyle/>
        <a:p>
          <a:endParaRPr lang="en-US"/>
        </a:p>
      </dgm:t>
    </dgm:pt>
    <dgm:pt modelId="{5CB5379F-70E6-4571-8AE2-2391C3684F5F}" type="pres">
      <dgm:prSet presAssocID="{F51A6CC7-6D88-4461-A011-83C018FB3128}" presName="smCircle" presStyleLbl="vennNode1" presStyleIdx="2" presStyleCnt="5"/>
      <dgm:spPr/>
    </dgm:pt>
    <dgm:pt modelId="{E0FCFEF5-01BE-4B79-8178-991D07797A9F}" type="pres">
      <dgm:prSet presAssocID="{5CA13FD2-8FDB-4C65-AD78-148D7EA8790E}" presName="txLvl2" presStyleLbl="revTx" presStyleIdx="2" presStyleCnt="5"/>
      <dgm:spPr/>
      <dgm:t>
        <a:bodyPr/>
        <a:lstStyle/>
        <a:p>
          <a:endParaRPr lang="en-US"/>
        </a:p>
      </dgm:t>
    </dgm:pt>
    <dgm:pt modelId="{9DD23946-1393-4189-A7B0-B984A20A6E79}" type="pres">
      <dgm:prSet presAssocID="{A90DBC9F-3382-48D2-9234-3D44D67A94FF}" presName="smCircle" presStyleLbl="vennNode1" presStyleIdx="3" presStyleCnt="5"/>
      <dgm:spPr/>
    </dgm:pt>
    <dgm:pt modelId="{F0FBD350-174F-4C0F-875D-33B6CB2EBCD8}" type="pres">
      <dgm:prSet presAssocID="{DCDF770F-8979-4039-9FD5-32CBD87AB02B}" presName="txLvl2" presStyleLbl="revTx" presStyleIdx="3" presStyleCnt="5"/>
      <dgm:spPr/>
      <dgm:t>
        <a:bodyPr/>
        <a:lstStyle/>
        <a:p>
          <a:endParaRPr lang="en-US"/>
        </a:p>
      </dgm:t>
    </dgm:pt>
    <dgm:pt modelId="{9CE8B3CE-3808-4D61-9627-1D9016A8D9CC}" type="pres">
      <dgm:prSet presAssocID="{DC899B09-ABD2-424C-A858-DC1303EE2762}" presName="smCircle" presStyleLbl="vennNode1" presStyleIdx="4" presStyleCnt="5"/>
      <dgm:spPr/>
    </dgm:pt>
    <dgm:pt modelId="{719A1DDE-1984-4EAA-9D54-E736F02E3909}" type="pres">
      <dgm:prSet presAssocID="{5C88F352-7FDF-41B5-B7E6-59D0C04AF631}" presName="txLvl2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9C7B444B-4D29-44E1-8D06-31B97603C20E}" type="presOf" srcId="{DCDF770F-8979-4039-9FD5-32CBD87AB02B}" destId="{F0FBD350-174F-4C0F-875D-33B6CB2EBCD8}" srcOrd="0" destOrd="0" presId="urn:microsoft.com/office/officeart/2008/layout/VerticalCircleList"/>
    <dgm:cxn modelId="{55CE66EE-7B0B-4338-951D-E0AEBC020048}" type="presOf" srcId="{5C88F352-7FDF-41B5-B7E6-59D0C04AF631}" destId="{719A1DDE-1984-4EAA-9D54-E736F02E3909}" srcOrd="0" destOrd="0" presId="urn:microsoft.com/office/officeart/2008/layout/VerticalCircleList"/>
    <dgm:cxn modelId="{ABA85132-E4A7-4956-8853-0FD3C6237A77}" type="presOf" srcId="{3E3AB2BD-8DE8-4467-8AE4-EFFB6BB65264}" destId="{9388C1A8-73BB-463B-BC46-09382A9F98B2}" srcOrd="0" destOrd="0" presId="urn:microsoft.com/office/officeart/2008/layout/VerticalCircleList"/>
    <dgm:cxn modelId="{7B363314-35A6-4E6A-93F5-38CAD68FFAAA}" srcId="{3E605B53-D9A5-42A5-8B0D-977E418E30C4}" destId="{DCDF770F-8979-4039-9FD5-32CBD87AB02B}" srcOrd="2" destOrd="0" parTransId="{87E468A1-AB9C-497F-AFDA-65AD9433DC85}" sibTransId="{DC899B09-ABD2-424C-A858-DC1303EE2762}"/>
    <dgm:cxn modelId="{8DB89CC8-C54F-464F-8716-2C8D4B8BB3B6}" type="presOf" srcId="{3E605B53-D9A5-42A5-8B0D-977E418E30C4}" destId="{AE21EE3D-4D24-4F87-AEC7-1CD94B28717F}" srcOrd="0" destOrd="0" presId="urn:microsoft.com/office/officeart/2008/layout/VerticalCircleList"/>
    <dgm:cxn modelId="{53474CFD-AC26-49CC-8C4C-F8E1020B81BD}" type="presOf" srcId="{74BE8DB1-99D9-4845-8FB0-E296044E7E2E}" destId="{D99AD019-E805-4022-AA69-CB83590FB90F}" srcOrd="0" destOrd="0" presId="urn:microsoft.com/office/officeart/2008/layout/VerticalCircleList"/>
    <dgm:cxn modelId="{EB10B8BA-99B8-4C7B-B856-B713C332DF46}" type="presOf" srcId="{5CA13FD2-8FDB-4C65-AD78-148D7EA8790E}" destId="{E0FCFEF5-01BE-4B79-8178-991D07797A9F}" srcOrd="0" destOrd="0" presId="urn:microsoft.com/office/officeart/2008/layout/VerticalCircleList"/>
    <dgm:cxn modelId="{75D4F2D4-337F-4E6F-B461-B95A5516F26B}" srcId="{3E3AB2BD-8DE8-4467-8AE4-EFFB6BB65264}" destId="{3E605B53-D9A5-42A5-8B0D-977E418E30C4}" srcOrd="0" destOrd="0" parTransId="{6CC64B38-65AA-4BFD-A8AF-D7DE226C9CE4}" sibTransId="{91E099E5-18A5-465C-BA28-F849CB5356D1}"/>
    <dgm:cxn modelId="{AD925868-299D-457F-B385-A2F9BFF09C9A}" srcId="{3E605B53-D9A5-42A5-8B0D-977E418E30C4}" destId="{5CA13FD2-8FDB-4C65-AD78-148D7EA8790E}" srcOrd="1" destOrd="0" parTransId="{1392D0C8-51CE-45FF-897C-B2CBE45AB1A2}" sibTransId="{A90DBC9F-3382-48D2-9234-3D44D67A94FF}"/>
    <dgm:cxn modelId="{82DA3531-3832-41EB-9D16-6537CBF89535}" srcId="{3E605B53-D9A5-42A5-8B0D-977E418E30C4}" destId="{5C88F352-7FDF-41B5-B7E6-59D0C04AF631}" srcOrd="3" destOrd="0" parTransId="{73BA4334-F7C7-4865-9021-F5068789A0B4}" sibTransId="{E3746313-3928-4A58-9808-D939AAE6ACCE}"/>
    <dgm:cxn modelId="{B5997679-37A4-45FF-BA53-086B64B6BB9F}" srcId="{3E605B53-D9A5-42A5-8B0D-977E418E30C4}" destId="{74BE8DB1-99D9-4845-8FB0-E296044E7E2E}" srcOrd="0" destOrd="0" parTransId="{42BFB02C-E8A5-47F1-8D8B-6F9B14DB206F}" sibTransId="{F51A6CC7-6D88-4461-A011-83C018FB3128}"/>
    <dgm:cxn modelId="{E5FCCA03-C2EE-4225-A7E0-7AA20FEAE86B}" type="presParOf" srcId="{9388C1A8-73BB-463B-BC46-09382A9F98B2}" destId="{43581589-34E1-4D0B-825D-9C203E802B5F}" srcOrd="0" destOrd="0" presId="urn:microsoft.com/office/officeart/2008/layout/VerticalCircleList"/>
    <dgm:cxn modelId="{345B9639-7EE7-4BD6-A8A7-6DB8E0A180B8}" type="presParOf" srcId="{43581589-34E1-4D0B-825D-9C203E802B5F}" destId="{557AF1AA-5A6C-4314-99B6-A2EF09B10CF6}" srcOrd="0" destOrd="0" presId="urn:microsoft.com/office/officeart/2008/layout/VerticalCircleList"/>
    <dgm:cxn modelId="{C556F6F6-6D9D-4D59-8AA6-7EA4ACEE8F32}" type="presParOf" srcId="{43581589-34E1-4D0B-825D-9C203E802B5F}" destId="{F4C79766-C6FF-4AA5-845B-0A43EC555DD5}" srcOrd="1" destOrd="0" presId="urn:microsoft.com/office/officeart/2008/layout/VerticalCircleList"/>
    <dgm:cxn modelId="{F852E7EF-53A8-4E09-93E5-D3276472E2BC}" type="presParOf" srcId="{43581589-34E1-4D0B-825D-9C203E802B5F}" destId="{AE21EE3D-4D24-4F87-AEC7-1CD94B28717F}" srcOrd="2" destOrd="0" presId="urn:microsoft.com/office/officeart/2008/layout/VerticalCircleList"/>
    <dgm:cxn modelId="{32EF6BE0-E484-4A06-ACA7-4B2F9E323FF9}" type="presParOf" srcId="{43581589-34E1-4D0B-825D-9C203E802B5F}" destId="{CCE4FE43-DB61-4B36-A888-DAD2D780A03D}" srcOrd="3" destOrd="0" presId="urn:microsoft.com/office/officeart/2008/layout/VerticalCircleList"/>
    <dgm:cxn modelId="{9F7AEEC8-AD1F-4E02-8EC9-474A8A8BA850}" type="presParOf" srcId="{CCE4FE43-DB61-4B36-A888-DAD2D780A03D}" destId="{D99AD019-E805-4022-AA69-CB83590FB90F}" srcOrd="0" destOrd="0" presId="urn:microsoft.com/office/officeart/2008/layout/VerticalCircleList"/>
    <dgm:cxn modelId="{3E8E5813-7000-424C-9164-DB622ACC845A}" type="presParOf" srcId="{CCE4FE43-DB61-4B36-A888-DAD2D780A03D}" destId="{5CB5379F-70E6-4571-8AE2-2391C3684F5F}" srcOrd="1" destOrd="0" presId="urn:microsoft.com/office/officeart/2008/layout/VerticalCircleList"/>
    <dgm:cxn modelId="{C380C83D-3FEE-4ACD-B620-497755B46BBE}" type="presParOf" srcId="{CCE4FE43-DB61-4B36-A888-DAD2D780A03D}" destId="{E0FCFEF5-01BE-4B79-8178-991D07797A9F}" srcOrd="2" destOrd="0" presId="urn:microsoft.com/office/officeart/2008/layout/VerticalCircleList"/>
    <dgm:cxn modelId="{7D632F5C-DC4F-494E-AABE-4C0574E7932D}" type="presParOf" srcId="{CCE4FE43-DB61-4B36-A888-DAD2D780A03D}" destId="{9DD23946-1393-4189-A7B0-B984A20A6E79}" srcOrd="3" destOrd="0" presId="urn:microsoft.com/office/officeart/2008/layout/VerticalCircleList"/>
    <dgm:cxn modelId="{65FAD8A1-5991-4BD4-B42C-1647A2E56331}" type="presParOf" srcId="{CCE4FE43-DB61-4B36-A888-DAD2D780A03D}" destId="{F0FBD350-174F-4C0F-875D-33B6CB2EBCD8}" srcOrd="4" destOrd="0" presId="urn:microsoft.com/office/officeart/2008/layout/VerticalCircleList"/>
    <dgm:cxn modelId="{3B659554-934C-4004-92FC-798A50FC5764}" type="presParOf" srcId="{CCE4FE43-DB61-4B36-A888-DAD2D780A03D}" destId="{9CE8B3CE-3808-4D61-9627-1D9016A8D9CC}" srcOrd="5" destOrd="0" presId="urn:microsoft.com/office/officeart/2008/layout/VerticalCircleList"/>
    <dgm:cxn modelId="{08FC789C-C4C0-4B24-8E7C-8B6858B33F5F}" type="presParOf" srcId="{CCE4FE43-DB61-4B36-A888-DAD2D780A03D}" destId="{719A1DDE-1984-4EAA-9D54-E736F02E3909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8A471C-2283-48B5-B2A6-CFBB8E3F9EB4}">
      <dgm:prSet phldrT="[Text]" custT="1"/>
      <dgm:spPr/>
      <dgm:t>
        <a:bodyPr/>
        <a:lstStyle/>
        <a:p>
          <a:r>
            <a:rPr lang="en-US" sz="1400" dirty="0" smtClean="0"/>
            <a:t>Region 1</a:t>
          </a:r>
          <a:endParaRPr lang="en-US" sz="1400" dirty="0"/>
        </a:p>
      </dgm:t>
    </dgm:pt>
    <dgm:pt modelId="{C413560A-2600-4C27-9409-96C9E5CC1797}" type="parTrans" cxnId="{92D2AD8F-5691-44B9-B4C1-2559E044F5EE}">
      <dgm:prSet/>
      <dgm:spPr/>
      <dgm:t>
        <a:bodyPr/>
        <a:lstStyle/>
        <a:p>
          <a:endParaRPr lang="en-US"/>
        </a:p>
      </dgm:t>
    </dgm:pt>
    <dgm:pt modelId="{BE5BCA68-79C4-4C76-87ED-04E4069497E6}" type="sibTrans" cxnId="{92D2AD8F-5691-44B9-B4C1-2559E044F5EE}">
      <dgm:prSet/>
      <dgm:spPr/>
      <dgm:t>
        <a:bodyPr/>
        <a:lstStyle/>
        <a:p>
          <a:endParaRPr lang="en-US"/>
        </a:p>
      </dgm:t>
    </dgm:pt>
    <dgm:pt modelId="{C22C2A7A-265C-4508-860E-11F73B5E0517}">
      <dgm:prSet phldrT="[Text]" custT="1"/>
      <dgm:spPr/>
      <dgm:t>
        <a:bodyPr/>
        <a:lstStyle/>
        <a:p>
          <a:r>
            <a:rPr lang="en-US" sz="1400" dirty="0" smtClean="0"/>
            <a:t>UTRGV</a:t>
          </a:r>
          <a:endParaRPr lang="en-US" sz="1400" dirty="0"/>
        </a:p>
      </dgm:t>
    </dgm:pt>
    <dgm:pt modelId="{C0C0BFE8-DEB4-4912-A11A-9C5121CBB7F9}" type="parTrans" cxnId="{A5550FF0-4966-4467-95D3-696D24AAB71F}">
      <dgm:prSet/>
      <dgm:spPr/>
      <dgm:t>
        <a:bodyPr/>
        <a:lstStyle/>
        <a:p>
          <a:endParaRPr lang="en-US"/>
        </a:p>
      </dgm:t>
    </dgm:pt>
    <dgm:pt modelId="{AD3F7B60-C004-41A6-AFEA-1F42E5C1A546}" type="sibTrans" cxnId="{A5550FF0-4966-4467-95D3-696D24AAB71F}">
      <dgm:prSet/>
      <dgm:spPr/>
      <dgm:t>
        <a:bodyPr/>
        <a:lstStyle/>
        <a:p>
          <a:endParaRPr lang="en-US"/>
        </a:p>
      </dgm:t>
    </dgm:pt>
    <dgm:pt modelId="{8AE56D71-57CD-4B23-83BF-459866847AFC}">
      <dgm:prSet phldrT="[Text]" custT="1"/>
      <dgm:spPr/>
      <dgm:t>
        <a:bodyPr/>
        <a:lstStyle/>
        <a:p>
          <a:r>
            <a:rPr lang="en-US" sz="1400" dirty="0" smtClean="0"/>
            <a:t>STC</a:t>
          </a:r>
          <a:endParaRPr lang="en-US" sz="1400" dirty="0"/>
        </a:p>
      </dgm:t>
    </dgm:pt>
    <dgm:pt modelId="{B7ADB1FF-A48E-4A60-B3A7-94AC69D8DEE4}" type="parTrans" cxnId="{C0B3D9B2-D96A-427C-8D8C-4708371C2903}">
      <dgm:prSet/>
      <dgm:spPr/>
      <dgm:t>
        <a:bodyPr/>
        <a:lstStyle/>
        <a:p>
          <a:endParaRPr lang="en-US"/>
        </a:p>
      </dgm:t>
    </dgm:pt>
    <dgm:pt modelId="{43A6DC43-E416-403D-874C-8157511CC526}" type="sibTrans" cxnId="{C0B3D9B2-D96A-427C-8D8C-4708371C2903}">
      <dgm:prSet/>
      <dgm:spPr/>
      <dgm:t>
        <a:bodyPr/>
        <a:lstStyle/>
        <a:p>
          <a:endParaRPr lang="en-US"/>
        </a:p>
      </dgm:t>
    </dgm:pt>
    <dgm:pt modelId="{709EEC6B-2768-4BA2-B5D1-76184B356F6A}">
      <dgm:prSet phldrT="[Text]" custT="1"/>
      <dgm:spPr/>
      <dgm:t>
        <a:bodyPr/>
        <a:lstStyle/>
        <a:p>
          <a:r>
            <a:rPr lang="en-US" sz="1400" dirty="0" smtClean="0"/>
            <a:t>TSC</a:t>
          </a:r>
          <a:endParaRPr lang="en-US" sz="1400" dirty="0"/>
        </a:p>
      </dgm:t>
    </dgm:pt>
    <dgm:pt modelId="{3DF8F5B1-F1C3-41F8-BFB2-F36FBD62A179}" type="parTrans" cxnId="{9E9E41AF-895F-4722-BEE1-61B58BEDEE54}">
      <dgm:prSet/>
      <dgm:spPr/>
      <dgm:t>
        <a:bodyPr/>
        <a:lstStyle/>
        <a:p>
          <a:endParaRPr lang="en-US"/>
        </a:p>
      </dgm:t>
    </dgm:pt>
    <dgm:pt modelId="{391CDFEE-388F-413A-B277-C62523D39E58}" type="sibTrans" cxnId="{9E9E41AF-895F-4722-BEE1-61B58BEDEE54}">
      <dgm:prSet/>
      <dgm:spPr/>
      <dgm:t>
        <a:bodyPr/>
        <a:lstStyle/>
        <a:p>
          <a:endParaRPr lang="en-US"/>
        </a:p>
      </dgm:t>
    </dgm:pt>
    <dgm:pt modelId="{612C0D00-1B78-4312-B3D5-8F6529834B45}">
      <dgm:prSet phldrT="[Text]" custT="1"/>
      <dgm:spPr/>
      <dgm:t>
        <a:bodyPr/>
        <a:lstStyle/>
        <a:p>
          <a:r>
            <a:rPr lang="en-US" sz="1400" dirty="0" smtClean="0"/>
            <a:t>TSTC</a:t>
          </a:r>
          <a:endParaRPr lang="en-US" sz="1400" dirty="0"/>
        </a:p>
      </dgm:t>
    </dgm:pt>
    <dgm:pt modelId="{D648A786-F501-4126-8ACF-11DAC740E707}" type="parTrans" cxnId="{12EF41F9-A27A-4FD3-88BC-1C3514171644}">
      <dgm:prSet/>
      <dgm:spPr/>
      <dgm:t>
        <a:bodyPr/>
        <a:lstStyle/>
        <a:p>
          <a:endParaRPr lang="en-US"/>
        </a:p>
      </dgm:t>
    </dgm:pt>
    <dgm:pt modelId="{90A3356E-F4FC-4853-8352-163BC12DF842}" type="sibTrans" cxnId="{12EF41F9-A27A-4FD3-88BC-1C3514171644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9EFCACD-4297-4577-AB2F-4BDA35968D04}" type="pres">
      <dgm:prSet presAssocID="{9D8A471C-2283-48B5-B2A6-CFBB8E3F9EB4}" presName="withChildren" presStyleCnt="0"/>
      <dgm:spPr/>
    </dgm:pt>
    <dgm:pt modelId="{1D7BB58B-E56C-477F-BB85-768B9901FCE3}" type="pres">
      <dgm:prSet presAssocID="{9D8A471C-2283-48B5-B2A6-CFBB8E3F9EB4}" presName="bigCircle" presStyleLbl="vennNode1" presStyleIdx="0" presStyleCnt="5" custLinFactNeighborX="9396" custLinFactNeighborY="-18"/>
      <dgm:spPr/>
    </dgm:pt>
    <dgm:pt modelId="{DDFCD1F6-B24F-4D8F-B5B7-BCCBD4E009A3}" type="pres">
      <dgm:prSet presAssocID="{9D8A471C-2283-48B5-B2A6-CFBB8E3F9EB4}" presName="medCircle" presStyleLbl="vennNode1" presStyleIdx="1" presStyleCnt="5"/>
      <dgm:spPr/>
    </dgm:pt>
    <dgm:pt modelId="{F6BEC58D-2FD1-408F-9A9C-54C7D03CECF9}" type="pres">
      <dgm:prSet presAssocID="{9D8A471C-2283-48B5-B2A6-CFBB8E3F9EB4}" presName="txLvl1" presStyleLbl="revTx" presStyleIdx="0" presStyleCnt="5"/>
      <dgm:spPr/>
      <dgm:t>
        <a:bodyPr/>
        <a:lstStyle/>
        <a:p>
          <a:endParaRPr lang="en-US"/>
        </a:p>
      </dgm:t>
    </dgm:pt>
    <dgm:pt modelId="{0C67492D-B06E-40F8-A4E2-C09346DBC382}" type="pres">
      <dgm:prSet presAssocID="{9D8A471C-2283-48B5-B2A6-CFBB8E3F9EB4}" presName="lin" presStyleCnt="0"/>
      <dgm:spPr/>
    </dgm:pt>
    <dgm:pt modelId="{F961AB08-A17E-4C1E-9170-422A3227950E}" type="pres">
      <dgm:prSet presAssocID="{C22C2A7A-265C-4508-860E-11F73B5E0517}" presName="txLvl2" presStyleLbl="revTx" presStyleIdx="1" presStyleCnt="5"/>
      <dgm:spPr/>
      <dgm:t>
        <a:bodyPr/>
        <a:lstStyle/>
        <a:p>
          <a:endParaRPr lang="en-US"/>
        </a:p>
      </dgm:t>
    </dgm:pt>
    <dgm:pt modelId="{1ED09531-98CA-4622-93C8-553C1964C118}" type="pres">
      <dgm:prSet presAssocID="{AD3F7B60-C004-41A6-AFEA-1F42E5C1A546}" presName="smCircle" presStyleLbl="vennNode1" presStyleIdx="2" presStyleCnt="5"/>
      <dgm:spPr/>
    </dgm:pt>
    <dgm:pt modelId="{7809B9D5-0719-40D3-ABCB-B5BE728C6E3F}" type="pres">
      <dgm:prSet presAssocID="{8AE56D71-57CD-4B23-83BF-459866847AFC}" presName="txLvl2" presStyleLbl="revTx" presStyleIdx="2" presStyleCnt="5"/>
      <dgm:spPr/>
      <dgm:t>
        <a:bodyPr/>
        <a:lstStyle/>
        <a:p>
          <a:endParaRPr lang="en-US"/>
        </a:p>
      </dgm:t>
    </dgm:pt>
    <dgm:pt modelId="{63AEE22E-0FA7-401F-AF31-6B9AD6EBCAD0}" type="pres">
      <dgm:prSet presAssocID="{43A6DC43-E416-403D-874C-8157511CC526}" presName="smCircle" presStyleLbl="vennNode1" presStyleIdx="3" presStyleCnt="5"/>
      <dgm:spPr/>
    </dgm:pt>
    <dgm:pt modelId="{C37F8A21-83A5-4047-A15A-AC6821EEF9B1}" type="pres">
      <dgm:prSet presAssocID="{709EEC6B-2768-4BA2-B5D1-76184B356F6A}" presName="txLvl2" presStyleLbl="revTx" presStyleIdx="3" presStyleCnt="5"/>
      <dgm:spPr/>
      <dgm:t>
        <a:bodyPr/>
        <a:lstStyle/>
        <a:p>
          <a:endParaRPr lang="en-US"/>
        </a:p>
      </dgm:t>
    </dgm:pt>
    <dgm:pt modelId="{DB98AE61-F90F-4E62-BD75-E8B0196EEE73}" type="pres">
      <dgm:prSet presAssocID="{391CDFEE-388F-413A-B277-C62523D39E58}" presName="smCircle" presStyleLbl="vennNode1" presStyleIdx="4" presStyleCnt="5"/>
      <dgm:spPr/>
    </dgm:pt>
    <dgm:pt modelId="{7AF8DAED-3CBA-4F47-AE42-7FF449020634}" type="pres">
      <dgm:prSet presAssocID="{612C0D00-1B78-4312-B3D5-8F6529834B45}" presName="txLvl2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4EB880BD-B399-4D6A-8DAE-0C57197F96E4}" type="presOf" srcId="{8AE56D71-57CD-4B23-83BF-459866847AFC}" destId="{7809B9D5-0719-40D3-ABCB-B5BE728C6E3F}" srcOrd="0" destOrd="0" presId="urn:microsoft.com/office/officeart/2008/layout/VerticalCircleList"/>
    <dgm:cxn modelId="{A5550FF0-4966-4467-95D3-696D24AAB71F}" srcId="{9D8A471C-2283-48B5-B2A6-CFBB8E3F9EB4}" destId="{C22C2A7A-265C-4508-860E-11F73B5E0517}" srcOrd="0" destOrd="0" parTransId="{C0C0BFE8-DEB4-4912-A11A-9C5121CBB7F9}" sibTransId="{AD3F7B60-C004-41A6-AFEA-1F42E5C1A546}"/>
    <dgm:cxn modelId="{E69BA63B-A8DE-490C-A00A-94A8FDC95E77}" type="presOf" srcId="{709EEC6B-2768-4BA2-B5D1-76184B356F6A}" destId="{C37F8A21-83A5-4047-A15A-AC6821EEF9B1}" srcOrd="0" destOrd="0" presId="urn:microsoft.com/office/officeart/2008/layout/VerticalCircleList"/>
    <dgm:cxn modelId="{9E9E41AF-895F-4722-BEE1-61B58BEDEE54}" srcId="{9D8A471C-2283-48B5-B2A6-CFBB8E3F9EB4}" destId="{709EEC6B-2768-4BA2-B5D1-76184B356F6A}" srcOrd="2" destOrd="0" parTransId="{3DF8F5B1-F1C3-41F8-BFB2-F36FBD62A179}" sibTransId="{391CDFEE-388F-413A-B277-C62523D39E58}"/>
    <dgm:cxn modelId="{F28109FA-6E85-4033-8365-B9FB13CBD7C4}" type="presOf" srcId="{3E3AB2BD-8DE8-4467-8AE4-EFFB6BB65264}" destId="{9388C1A8-73BB-463B-BC46-09382A9F98B2}" srcOrd="0" destOrd="0" presId="urn:microsoft.com/office/officeart/2008/layout/VerticalCircleList"/>
    <dgm:cxn modelId="{12EF41F9-A27A-4FD3-88BC-1C3514171644}" srcId="{9D8A471C-2283-48B5-B2A6-CFBB8E3F9EB4}" destId="{612C0D00-1B78-4312-B3D5-8F6529834B45}" srcOrd="3" destOrd="0" parTransId="{D648A786-F501-4126-8ACF-11DAC740E707}" sibTransId="{90A3356E-F4FC-4853-8352-163BC12DF842}"/>
    <dgm:cxn modelId="{92D2AD8F-5691-44B9-B4C1-2559E044F5EE}" srcId="{3E3AB2BD-8DE8-4467-8AE4-EFFB6BB65264}" destId="{9D8A471C-2283-48B5-B2A6-CFBB8E3F9EB4}" srcOrd="0" destOrd="0" parTransId="{C413560A-2600-4C27-9409-96C9E5CC1797}" sibTransId="{BE5BCA68-79C4-4C76-87ED-04E4069497E6}"/>
    <dgm:cxn modelId="{E8EF03CC-8894-46CB-9952-184A9A19B1BD}" type="presOf" srcId="{9D8A471C-2283-48B5-B2A6-CFBB8E3F9EB4}" destId="{F6BEC58D-2FD1-408F-9A9C-54C7D03CECF9}" srcOrd="0" destOrd="0" presId="urn:microsoft.com/office/officeart/2008/layout/VerticalCircleList"/>
    <dgm:cxn modelId="{E265C240-B852-4EBA-AF55-99E8A092576F}" type="presOf" srcId="{612C0D00-1B78-4312-B3D5-8F6529834B45}" destId="{7AF8DAED-3CBA-4F47-AE42-7FF449020634}" srcOrd="0" destOrd="0" presId="urn:microsoft.com/office/officeart/2008/layout/VerticalCircleList"/>
    <dgm:cxn modelId="{BBE4518D-CAF1-42DE-B14E-E81E54502313}" type="presOf" srcId="{C22C2A7A-265C-4508-860E-11F73B5E0517}" destId="{F961AB08-A17E-4C1E-9170-422A3227950E}" srcOrd="0" destOrd="0" presId="urn:microsoft.com/office/officeart/2008/layout/VerticalCircleList"/>
    <dgm:cxn modelId="{C0B3D9B2-D96A-427C-8D8C-4708371C2903}" srcId="{9D8A471C-2283-48B5-B2A6-CFBB8E3F9EB4}" destId="{8AE56D71-57CD-4B23-83BF-459866847AFC}" srcOrd="1" destOrd="0" parTransId="{B7ADB1FF-A48E-4A60-B3A7-94AC69D8DEE4}" sibTransId="{43A6DC43-E416-403D-874C-8157511CC526}"/>
    <dgm:cxn modelId="{A3B52C7F-F86B-4BC2-8846-57221CC15010}" type="presParOf" srcId="{9388C1A8-73BB-463B-BC46-09382A9F98B2}" destId="{59EFCACD-4297-4577-AB2F-4BDA35968D04}" srcOrd="0" destOrd="0" presId="urn:microsoft.com/office/officeart/2008/layout/VerticalCircleList"/>
    <dgm:cxn modelId="{4693E427-152E-487D-BE55-21ABB350A6A1}" type="presParOf" srcId="{59EFCACD-4297-4577-AB2F-4BDA35968D04}" destId="{1D7BB58B-E56C-477F-BB85-768B9901FCE3}" srcOrd="0" destOrd="0" presId="urn:microsoft.com/office/officeart/2008/layout/VerticalCircleList"/>
    <dgm:cxn modelId="{C634CA45-D2CF-4C4A-8B15-DD0E2C5DE967}" type="presParOf" srcId="{59EFCACD-4297-4577-AB2F-4BDA35968D04}" destId="{DDFCD1F6-B24F-4D8F-B5B7-BCCBD4E009A3}" srcOrd="1" destOrd="0" presId="urn:microsoft.com/office/officeart/2008/layout/VerticalCircleList"/>
    <dgm:cxn modelId="{A5C460F2-7F60-4797-8592-121FBCCE989B}" type="presParOf" srcId="{59EFCACD-4297-4577-AB2F-4BDA35968D04}" destId="{F6BEC58D-2FD1-408F-9A9C-54C7D03CECF9}" srcOrd="2" destOrd="0" presId="urn:microsoft.com/office/officeart/2008/layout/VerticalCircleList"/>
    <dgm:cxn modelId="{43993955-B1CE-4EAC-A0C3-B6D9CB6432CD}" type="presParOf" srcId="{59EFCACD-4297-4577-AB2F-4BDA35968D04}" destId="{0C67492D-B06E-40F8-A4E2-C09346DBC382}" srcOrd="3" destOrd="0" presId="urn:microsoft.com/office/officeart/2008/layout/VerticalCircleList"/>
    <dgm:cxn modelId="{BA6141E2-B454-45A9-96A5-9911D56193B0}" type="presParOf" srcId="{0C67492D-B06E-40F8-A4E2-C09346DBC382}" destId="{F961AB08-A17E-4C1E-9170-422A3227950E}" srcOrd="0" destOrd="0" presId="urn:microsoft.com/office/officeart/2008/layout/VerticalCircleList"/>
    <dgm:cxn modelId="{BA00C046-2F80-4186-98F3-9ED5F5527560}" type="presParOf" srcId="{0C67492D-B06E-40F8-A4E2-C09346DBC382}" destId="{1ED09531-98CA-4622-93C8-553C1964C118}" srcOrd="1" destOrd="0" presId="urn:microsoft.com/office/officeart/2008/layout/VerticalCircleList"/>
    <dgm:cxn modelId="{C9D029DD-D372-4DE3-961B-5ABCF31B3126}" type="presParOf" srcId="{0C67492D-B06E-40F8-A4E2-C09346DBC382}" destId="{7809B9D5-0719-40D3-ABCB-B5BE728C6E3F}" srcOrd="2" destOrd="0" presId="urn:microsoft.com/office/officeart/2008/layout/VerticalCircleList"/>
    <dgm:cxn modelId="{98261D98-0B56-43BD-9B28-904E61DA9882}" type="presParOf" srcId="{0C67492D-B06E-40F8-A4E2-C09346DBC382}" destId="{63AEE22E-0FA7-401F-AF31-6B9AD6EBCAD0}" srcOrd="3" destOrd="0" presId="urn:microsoft.com/office/officeart/2008/layout/VerticalCircleList"/>
    <dgm:cxn modelId="{9CD86B4A-0905-4954-8F24-1ACF7941710E}" type="presParOf" srcId="{0C67492D-B06E-40F8-A4E2-C09346DBC382}" destId="{C37F8A21-83A5-4047-A15A-AC6821EEF9B1}" srcOrd="4" destOrd="0" presId="urn:microsoft.com/office/officeart/2008/layout/VerticalCircleList"/>
    <dgm:cxn modelId="{292CD208-98BB-49EF-9EDE-923D2CCAB01A}" type="presParOf" srcId="{0C67492D-B06E-40F8-A4E2-C09346DBC382}" destId="{DB98AE61-F90F-4E62-BD75-E8B0196EEE73}" srcOrd="5" destOrd="0" presId="urn:microsoft.com/office/officeart/2008/layout/VerticalCircleList"/>
    <dgm:cxn modelId="{FFB4250A-A634-40DC-9DA0-50213BFB03D4}" type="presParOf" srcId="{0C67492D-B06E-40F8-A4E2-C09346DBC382}" destId="{7AF8DAED-3CBA-4F47-AE42-7FF449020634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3AB2BD-8DE8-4467-8AE4-EFFB6BB652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14CC1F-A658-4585-9BD6-F0A7638287B8}">
      <dgm:prSet phldrT="[Text]" custT="1"/>
      <dgm:spPr/>
      <dgm:t>
        <a:bodyPr/>
        <a:lstStyle/>
        <a:p>
          <a:r>
            <a:rPr lang="en-US" sz="1400" dirty="0" smtClean="0"/>
            <a:t>UTSA</a:t>
          </a:r>
          <a:endParaRPr lang="en-US" sz="1400" dirty="0"/>
        </a:p>
      </dgm:t>
    </dgm:pt>
    <dgm:pt modelId="{DF43B50B-BC3F-49FB-9A4C-53A190097EC5}">
      <dgm:prSet phldrT="[Text]" custT="1"/>
      <dgm:spPr/>
      <dgm:t>
        <a:bodyPr/>
        <a:lstStyle/>
        <a:p>
          <a:r>
            <a:rPr lang="en-US" sz="1400" dirty="0" smtClean="0"/>
            <a:t>Region 20</a:t>
          </a:r>
          <a:endParaRPr lang="en-US" sz="1400" dirty="0"/>
        </a:p>
      </dgm:t>
    </dgm:pt>
    <dgm:pt modelId="{7B071858-6C98-4B96-ABB4-2B38ACE4C95A}" type="sibTrans" cxnId="{D5BECE54-FF89-4AD2-904C-ABEAC45A8C3A}">
      <dgm:prSet/>
      <dgm:spPr/>
      <dgm:t>
        <a:bodyPr/>
        <a:lstStyle/>
        <a:p>
          <a:endParaRPr lang="en-US"/>
        </a:p>
      </dgm:t>
    </dgm:pt>
    <dgm:pt modelId="{1F17EAD2-2D51-475F-86E8-092E2E114CE9}" type="parTrans" cxnId="{D5BECE54-FF89-4AD2-904C-ABEAC45A8C3A}">
      <dgm:prSet/>
      <dgm:spPr/>
      <dgm:t>
        <a:bodyPr/>
        <a:lstStyle/>
        <a:p>
          <a:endParaRPr lang="en-US"/>
        </a:p>
      </dgm:t>
    </dgm:pt>
    <dgm:pt modelId="{C85F8A17-CDF2-4271-8064-309556C7A636}" type="sibTrans" cxnId="{001D33D0-24E1-4C15-967C-A497E520D159}">
      <dgm:prSet/>
      <dgm:spPr/>
      <dgm:t>
        <a:bodyPr/>
        <a:lstStyle/>
        <a:p>
          <a:endParaRPr lang="en-US"/>
        </a:p>
      </dgm:t>
    </dgm:pt>
    <dgm:pt modelId="{ADA436C6-CE20-47E9-8C79-790AC5D9EB54}" type="parTrans" cxnId="{001D33D0-24E1-4C15-967C-A497E520D159}">
      <dgm:prSet/>
      <dgm:spPr/>
      <dgm:t>
        <a:bodyPr/>
        <a:lstStyle/>
        <a:p>
          <a:endParaRPr lang="en-US"/>
        </a:p>
      </dgm:t>
    </dgm:pt>
    <dgm:pt modelId="{7CB73366-CDD8-49CF-A3F3-40109DBA0DEC}">
      <dgm:prSet phldrT="[Text]" custT="1"/>
      <dgm:spPr/>
      <dgm:t>
        <a:bodyPr/>
        <a:lstStyle/>
        <a:p>
          <a:r>
            <a:rPr lang="en-US" sz="1400" dirty="0" smtClean="0"/>
            <a:t>Alamo Colleges</a:t>
          </a:r>
          <a:endParaRPr lang="en-US" sz="1400" dirty="0"/>
        </a:p>
      </dgm:t>
    </dgm:pt>
    <dgm:pt modelId="{EC685712-8682-4AA2-8DA9-D2B22BEF8E0D}" type="parTrans" cxnId="{07C1CEA0-2546-4D45-96C9-6F77E920037C}">
      <dgm:prSet/>
      <dgm:spPr/>
      <dgm:t>
        <a:bodyPr/>
        <a:lstStyle/>
        <a:p>
          <a:endParaRPr lang="en-US"/>
        </a:p>
      </dgm:t>
    </dgm:pt>
    <dgm:pt modelId="{9FFEA4D3-C7F2-4D79-B4AA-6AF9E8837032}" type="sibTrans" cxnId="{07C1CEA0-2546-4D45-96C9-6F77E920037C}">
      <dgm:prSet/>
      <dgm:spPr/>
      <dgm:t>
        <a:bodyPr/>
        <a:lstStyle/>
        <a:p>
          <a:endParaRPr lang="en-US"/>
        </a:p>
      </dgm:t>
    </dgm:pt>
    <dgm:pt modelId="{9388C1A8-73BB-463B-BC46-09382A9F98B2}" type="pres">
      <dgm:prSet presAssocID="{3E3AB2BD-8DE8-4467-8AE4-EFFB6BB6526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1E94740-402B-48B5-B624-5D61A3C702B5}" type="pres">
      <dgm:prSet presAssocID="{DF43B50B-BC3F-49FB-9A4C-53A190097EC5}" presName="withChildren" presStyleCnt="0"/>
      <dgm:spPr/>
    </dgm:pt>
    <dgm:pt modelId="{2281749E-A970-41FE-B8F9-24F0B6FB0D66}" type="pres">
      <dgm:prSet presAssocID="{DF43B50B-BC3F-49FB-9A4C-53A190097EC5}" presName="bigCircle" presStyleLbl="vennNode1" presStyleIdx="0" presStyleCnt="3"/>
      <dgm:spPr/>
    </dgm:pt>
    <dgm:pt modelId="{FAC7DA0E-662B-44B2-BD72-F93FA3947ABE}" type="pres">
      <dgm:prSet presAssocID="{DF43B50B-BC3F-49FB-9A4C-53A190097EC5}" presName="medCircle" presStyleLbl="vennNode1" presStyleIdx="1" presStyleCnt="3"/>
      <dgm:spPr/>
    </dgm:pt>
    <dgm:pt modelId="{49495FCB-929D-41C9-9ADF-2172170115A7}" type="pres">
      <dgm:prSet presAssocID="{DF43B50B-BC3F-49FB-9A4C-53A190097EC5}" presName="txLvl1" presStyleLbl="revTx" presStyleIdx="0" presStyleCnt="3"/>
      <dgm:spPr/>
      <dgm:t>
        <a:bodyPr/>
        <a:lstStyle/>
        <a:p>
          <a:endParaRPr lang="en-US"/>
        </a:p>
      </dgm:t>
    </dgm:pt>
    <dgm:pt modelId="{1BEAE71C-4E69-434B-A1C1-757CBF1AFC40}" type="pres">
      <dgm:prSet presAssocID="{DF43B50B-BC3F-49FB-9A4C-53A190097EC5}" presName="lin" presStyleCnt="0"/>
      <dgm:spPr/>
    </dgm:pt>
    <dgm:pt modelId="{BCB13AE2-C07C-4993-8661-165EA89960B6}" type="pres">
      <dgm:prSet presAssocID="{0F14CC1F-A658-4585-9BD6-F0A7638287B8}" presName="txLvl2" presStyleLbl="revTx" presStyleIdx="1" presStyleCnt="3"/>
      <dgm:spPr/>
      <dgm:t>
        <a:bodyPr/>
        <a:lstStyle/>
        <a:p>
          <a:endParaRPr lang="en-US"/>
        </a:p>
      </dgm:t>
    </dgm:pt>
    <dgm:pt modelId="{446D6AB2-D681-46C7-A9AC-F11D3DF5EA58}" type="pres">
      <dgm:prSet presAssocID="{C85F8A17-CDF2-4271-8064-309556C7A636}" presName="smCircle" presStyleLbl="vennNode1" presStyleIdx="2" presStyleCnt="3"/>
      <dgm:spPr/>
    </dgm:pt>
    <dgm:pt modelId="{9460656F-F054-4276-888E-0D61E0599934}" type="pres">
      <dgm:prSet presAssocID="{7CB73366-CDD8-49CF-A3F3-40109DBA0DEC}" presName="txLvl2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D5BECE54-FF89-4AD2-904C-ABEAC45A8C3A}" srcId="{3E3AB2BD-8DE8-4467-8AE4-EFFB6BB65264}" destId="{DF43B50B-BC3F-49FB-9A4C-53A190097EC5}" srcOrd="0" destOrd="0" parTransId="{1F17EAD2-2D51-475F-86E8-092E2E114CE9}" sibTransId="{7B071858-6C98-4B96-ABB4-2B38ACE4C95A}"/>
    <dgm:cxn modelId="{07C1CEA0-2546-4D45-96C9-6F77E920037C}" srcId="{DF43B50B-BC3F-49FB-9A4C-53A190097EC5}" destId="{7CB73366-CDD8-49CF-A3F3-40109DBA0DEC}" srcOrd="1" destOrd="0" parTransId="{EC685712-8682-4AA2-8DA9-D2B22BEF8E0D}" sibTransId="{9FFEA4D3-C7F2-4D79-B4AA-6AF9E8837032}"/>
    <dgm:cxn modelId="{001D33D0-24E1-4C15-967C-A497E520D159}" srcId="{DF43B50B-BC3F-49FB-9A4C-53A190097EC5}" destId="{0F14CC1F-A658-4585-9BD6-F0A7638287B8}" srcOrd="0" destOrd="0" parTransId="{ADA436C6-CE20-47E9-8C79-790AC5D9EB54}" sibTransId="{C85F8A17-CDF2-4271-8064-309556C7A636}"/>
    <dgm:cxn modelId="{E4F11B5B-1BDA-49A3-8F55-1214C461A397}" type="presOf" srcId="{DF43B50B-BC3F-49FB-9A4C-53A190097EC5}" destId="{49495FCB-929D-41C9-9ADF-2172170115A7}" srcOrd="0" destOrd="0" presId="urn:microsoft.com/office/officeart/2008/layout/VerticalCircleList"/>
    <dgm:cxn modelId="{BB85CB76-4304-46D3-BAF7-C326AA1E763D}" type="presOf" srcId="{0F14CC1F-A658-4585-9BD6-F0A7638287B8}" destId="{BCB13AE2-C07C-4993-8661-165EA89960B6}" srcOrd="0" destOrd="0" presId="urn:microsoft.com/office/officeart/2008/layout/VerticalCircleList"/>
    <dgm:cxn modelId="{33015CDC-3574-403F-9269-AF0BBD50A84E}" type="presOf" srcId="{3E3AB2BD-8DE8-4467-8AE4-EFFB6BB65264}" destId="{9388C1A8-73BB-463B-BC46-09382A9F98B2}" srcOrd="0" destOrd="0" presId="urn:microsoft.com/office/officeart/2008/layout/VerticalCircleList"/>
    <dgm:cxn modelId="{41E3182E-1B60-427A-A1DE-707C1A029517}" type="presOf" srcId="{7CB73366-CDD8-49CF-A3F3-40109DBA0DEC}" destId="{9460656F-F054-4276-888E-0D61E0599934}" srcOrd="0" destOrd="0" presId="urn:microsoft.com/office/officeart/2008/layout/VerticalCircleList"/>
    <dgm:cxn modelId="{0CB87E6D-EE65-4F37-9F85-2EB9A4DC35FA}" type="presParOf" srcId="{9388C1A8-73BB-463B-BC46-09382A9F98B2}" destId="{E1E94740-402B-48B5-B624-5D61A3C702B5}" srcOrd="0" destOrd="0" presId="urn:microsoft.com/office/officeart/2008/layout/VerticalCircleList"/>
    <dgm:cxn modelId="{61FD1A5D-8164-4EC7-A3CA-1CDC9FF77274}" type="presParOf" srcId="{E1E94740-402B-48B5-B624-5D61A3C702B5}" destId="{2281749E-A970-41FE-B8F9-24F0B6FB0D66}" srcOrd="0" destOrd="0" presId="urn:microsoft.com/office/officeart/2008/layout/VerticalCircleList"/>
    <dgm:cxn modelId="{C6BA4FA1-11F2-4128-90BC-97954A40A050}" type="presParOf" srcId="{E1E94740-402B-48B5-B624-5D61A3C702B5}" destId="{FAC7DA0E-662B-44B2-BD72-F93FA3947ABE}" srcOrd="1" destOrd="0" presId="urn:microsoft.com/office/officeart/2008/layout/VerticalCircleList"/>
    <dgm:cxn modelId="{D33581AF-289F-40DD-8DC7-1A4BEB3EA050}" type="presParOf" srcId="{E1E94740-402B-48B5-B624-5D61A3C702B5}" destId="{49495FCB-929D-41C9-9ADF-2172170115A7}" srcOrd="2" destOrd="0" presId="urn:microsoft.com/office/officeart/2008/layout/VerticalCircleList"/>
    <dgm:cxn modelId="{0C46A4FD-8025-4ADD-AD72-435AF722250F}" type="presParOf" srcId="{E1E94740-402B-48B5-B624-5D61A3C702B5}" destId="{1BEAE71C-4E69-434B-A1C1-757CBF1AFC40}" srcOrd="3" destOrd="0" presId="urn:microsoft.com/office/officeart/2008/layout/VerticalCircleList"/>
    <dgm:cxn modelId="{27CD8903-5305-4160-B562-F9C85E343309}" type="presParOf" srcId="{1BEAE71C-4E69-434B-A1C1-757CBF1AFC40}" destId="{BCB13AE2-C07C-4993-8661-165EA89960B6}" srcOrd="0" destOrd="0" presId="urn:microsoft.com/office/officeart/2008/layout/VerticalCircleList"/>
    <dgm:cxn modelId="{28FC0094-583B-4EDA-BF6C-A23644D88AF9}" type="presParOf" srcId="{1BEAE71C-4E69-434B-A1C1-757CBF1AFC40}" destId="{446D6AB2-D681-46C7-A9AC-F11D3DF5EA58}" srcOrd="1" destOrd="0" presId="urn:microsoft.com/office/officeart/2008/layout/VerticalCircleList"/>
    <dgm:cxn modelId="{6292ED93-074B-4E7B-881B-4724DA257EA8}" type="presParOf" srcId="{1BEAE71C-4E69-434B-A1C1-757CBF1AFC40}" destId="{9460656F-F054-4276-888E-0D61E059993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BB58B-E56C-477F-BB85-768B9901FCE3}">
      <dsp:nvSpPr>
        <dsp:cNvPr id="0" name=""/>
        <dsp:cNvSpPr/>
      </dsp:nvSpPr>
      <dsp:spPr>
        <a:xfrm>
          <a:off x="1374158" y="1660"/>
          <a:ext cx="3027001" cy="30270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FCD1F6-B24F-4D8F-B5B7-BCCBD4E009A3}">
      <dsp:nvSpPr>
        <dsp:cNvPr id="0" name=""/>
        <dsp:cNvSpPr/>
      </dsp:nvSpPr>
      <dsp:spPr>
        <a:xfrm>
          <a:off x="1517350" y="128794"/>
          <a:ext cx="544860" cy="544860"/>
        </a:xfrm>
        <a:prstGeom prst="ellipse">
          <a:avLst/>
        </a:prstGeom>
        <a:solidFill>
          <a:schemeClr val="accent3">
            <a:alpha val="50000"/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BEC58D-2FD1-408F-9A9C-54C7D03CECF9}">
      <dsp:nvSpPr>
        <dsp:cNvPr id="0" name=""/>
        <dsp:cNvSpPr/>
      </dsp:nvSpPr>
      <dsp:spPr>
        <a:xfrm>
          <a:off x="1789780" y="128794"/>
          <a:ext cx="2914413" cy="54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Region 1</a:t>
          </a:r>
          <a:endParaRPr lang="en-US" sz="3300" kern="1200" dirty="0"/>
        </a:p>
      </dsp:txBody>
      <dsp:txXfrm>
        <a:off x="1789780" y="128794"/>
        <a:ext cx="2914413" cy="544860"/>
      </dsp:txXfrm>
    </dsp:sp>
    <dsp:sp modelId="{F961AB08-A17E-4C1E-9170-422A3227950E}">
      <dsp:nvSpPr>
        <dsp:cNvPr id="0" name=""/>
        <dsp:cNvSpPr/>
      </dsp:nvSpPr>
      <dsp:spPr>
        <a:xfrm>
          <a:off x="1789780" y="673655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UTRGV</a:t>
          </a:r>
          <a:endParaRPr lang="en-US" sz="1400" kern="1200" dirty="0"/>
        </a:p>
      </dsp:txBody>
      <dsp:txXfrm>
        <a:off x="1789780" y="673655"/>
        <a:ext cx="2914413" cy="261522"/>
      </dsp:txXfrm>
    </dsp:sp>
    <dsp:sp modelId="{1ED09531-98CA-4622-93C8-553C1964C118}">
      <dsp:nvSpPr>
        <dsp:cNvPr id="0" name=""/>
        <dsp:cNvSpPr/>
      </dsp:nvSpPr>
      <dsp:spPr>
        <a:xfrm>
          <a:off x="1789780" y="935177"/>
          <a:ext cx="93879" cy="93879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09B9D5-0719-40D3-ABCB-B5BE728C6E3F}">
      <dsp:nvSpPr>
        <dsp:cNvPr id="0" name=""/>
        <dsp:cNvSpPr/>
      </dsp:nvSpPr>
      <dsp:spPr>
        <a:xfrm>
          <a:off x="1789780" y="1029057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STC</a:t>
          </a:r>
          <a:endParaRPr lang="en-US" sz="1400" kern="1200" dirty="0"/>
        </a:p>
      </dsp:txBody>
      <dsp:txXfrm>
        <a:off x="1789780" y="1029057"/>
        <a:ext cx="2914413" cy="261522"/>
      </dsp:txXfrm>
    </dsp:sp>
    <dsp:sp modelId="{63AEE22E-0FA7-401F-AF31-6B9AD6EBCAD0}">
      <dsp:nvSpPr>
        <dsp:cNvPr id="0" name=""/>
        <dsp:cNvSpPr/>
      </dsp:nvSpPr>
      <dsp:spPr>
        <a:xfrm>
          <a:off x="1789780" y="1290579"/>
          <a:ext cx="93879" cy="93879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7F8A21-83A5-4047-A15A-AC6821EEF9B1}">
      <dsp:nvSpPr>
        <dsp:cNvPr id="0" name=""/>
        <dsp:cNvSpPr/>
      </dsp:nvSpPr>
      <dsp:spPr>
        <a:xfrm>
          <a:off x="1789780" y="1384459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TSC</a:t>
          </a:r>
          <a:endParaRPr lang="en-US" sz="1400" kern="1200" dirty="0"/>
        </a:p>
      </dsp:txBody>
      <dsp:txXfrm>
        <a:off x="1789780" y="1384459"/>
        <a:ext cx="2914413" cy="261522"/>
      </dsp:txXfrm>
    </dsp:sp>
    <dsp:sp modelId="{DB98AE61-F90F-4E62-BD75-E8B0196EEE73}">
      <dsp:nvSpPr>
        <dsp:cNvPr id="0" name=""/>
        <dsp:cNvSpPr/>
      </dsp:nvSpPr>
      <dsp:spPr>
        <a:xfrm>
          <a:off x="1789780" y="1645982"/>
          <a:ext cx="93879" cy="93879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F8DAED-3CBA-4F47-AE42-7FF449020634}">
      <dsp:nvSpPr>
        <dsp:cNvPr id="0" name=""/>
        <dsp:cNvSpPr/>
      </dsp:nvSpPr>
      <dsp:spPr>
        <a:xfrm>
          <a:off x="1789780" y="1739861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TSTC</a:t>
          </a:r>
          <a:endParaRPr lang="en-US" sz="1400" kern="1200" dirty="0"/>
        </a:p>
      </dsp:txBody>
      <dsp:txXfrm>
        <a:off x="1789780" y="1739861"/>
        <a:ext cx="2914413" cy="261522"/>
      </dsp:txXfrm>
    </dsp:sp>
    <dsp:sp modelId="{458E3C7D-DEF9-494E-A2BC-F1A006813EA9}">
      <dsp:nvSpPr>
        <dsp:cNvPr id="0" name=""/>
        <dsp:cNvSpPr/>
      </dsp:nvSpPr>
      <dsp:spPr>
        <a:xfrm>
          <a:off x="1789780" y="2001384"/>
          <a:ext cx="93879" cy="93879"/>
        </a:xfrm>
        <a:prstGeom prst="ellipse">
          <a:avLst/>
        </a:prstGeom>
        <a:solidFill>
          <a:schemeClr val="accent3">
            <a:alpha val="50000"/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520390-B6B8-4D1C-A49B-C047E6B802FB}">
      <dsp:nvSpPr>
        <dsp:cNvPr id="0" name=""/>
        <dsp:cNvSpPr/>
      </dsp:nvSpPr>
      <dsp:spPr>
        <a:xfrm>
          <a:off x="1789780" y="2095264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LCC</a:t>
          </a:r>
          <a:endParaRPr lang="en-US" sz="1400" kern="1200" dirty="0"/>
        </a:p>
      </dsp:txBody>
      <dsp:txXfrm>
        <a:off x="1789780" y="2095264"/>
        <a:ext cx="2914413" cy="261522"/>
      </dsp:txXfrm>
    </dsp:sp>
    <dsp:sp modelId="{761E671E-4562-4BE7-A957-03B2DDBC89EF}">
      <dsp:nvSpPr>
        <dsp:cNvPr id="0" name=""/>
        <dsp:cNvSpPr/>
      </dsp:nvSpPr>
      <dsp:spPr>
        <a:xfrm>
          <a:off x="1789780" y="2356786"/>
          <a:ext cx="93879" cy="93879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D4755C-2150-46C5-B0E8-6C749FE08F04}">
      <dsp:nvSpPr>
        <dsp:cNvPr id="0" name=""/>
        <dsp:cNvSpPr/>
      </dsp:nvSpPr>
      <dsp:spPr>
        <a:xfrm>
          <a:off x="1789780" y="2450666"/>
          <a:ext cx="2914413" cy="26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TAMUI</a:t>
          </a:r>
          <a:endParaRPr lang="en-US" sz="1400" kern="1200" dirty="0"/>
        </a:p>
      </dsp:txBody>
      <dsp:txXfrm>
        <a:off x="1789780" y="2450666"/>
        <a:ext cx="2914413" cy="2615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AF1AA-5A6C-4314-99B6-A2EF09B10CF6}">
      <dsp:nvSpPr>
        <dsp:cNvPr id="0" name=""/>
        <dsp:cNvSpPr/>
      </dsp:nvSpPr>
      <dsp:spPr>
        <a:xfrm>
          <a:off x="0" y="277741"/>
          <a:ext cx="2200107" cy="22001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C79766-C6FF-4AA5-845B-0A43EC555DD5}">
      <dsp:nvSpPr>
        <dsp:cNvPr id="0" name=""/>
        <dsp:cNvSpPr/>
      </dsp:nvSpPr>
      <dsp:spPr>
        <a:xfrm>
          <a:off x="104075" y="468842"/>
          <a:ext cx="396019" cy="396019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21EE3D-4D24-4F87-AEC7-1CD94B28717F}">
      <dsp:nvSpPr>
        <dsp:cNvPr id="0" name=""/>
        <dsp:cNvSpPr/>
      </dsp:nvSpPr>
      <dsp:spPr>
        <a:xfrm>
          <a:off x="302085" y="468842"/>
          <a:ext cx="2118274" cy="39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 2</a:t>
          </a:r>
          <a:endParaRPr lang="en-US" sz="1400" kern="1200" dirty="0"/>
        </a:p>
      </dsp:txBody>
      <dsp:txXfrm>
        <a:off x="302085" y="468842"/>
        <a:ext cx="2118274" cy="396019"/>
      </dsp:txXfrm>
    </dsp:sp>
    <dsp:sp modelId="{D99AD019-E805-4022-AA69-CB83590FB90F}">
      <dsp:nvSpPr>
        <dsp:cNvPr id="0" name=""/>
        <dsp:cNvSpPr/>
      </dsp:nvSpPr>
      <dsp:spPr>
        <a:xfrm>
          <a:off x="302085" y="8648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Coastal Bend</a:t>
          </a:r>
          <a:endParaRPr lang="en-US" sz="1400" kern="1200" dirty="0"/>
        </a:p>
      </dsp:txBody>
      <dsp:txXfrm>
        <a:off x="302085" y="864862"/>
        <a:ext cx="2118274" cy="280800"/>
      </dsp:txXfrm>
    </dsp:sp>
    <dsp:sp modelId="{5CB5379F-70E6-4571-8AE2-2391C3684F5F}">
      <dsp:nvSpPr>
        <dsp:cNvPr id="0" name=""/>
        <dsp:cNvSpPr/>
      </dsp:nvSpPr>
      <dsp:spPr>
        <a:xfrm>
          <a:off x="302085" y="1145662"/>
          <a:ext cx="100800" cy="1008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FCFEF5-01BE-4B79-8178-991D07797A9F}">
      <dsp:nvSpPr>
        <dsp:cNvPr id="0" name=""/>
        <dsp:cNvSpPr/>
      </dsp:nvSpPr>
      <dsp:spPr>
        <a:xfrm>
          <a:off x="302085" y="12464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 Mar College</a:t>
          </a:r>
          <a:endParaRPr lang="en-US" sz="1400" kern="1200" dirty="0"/>
        </a:p>
      </dsp:txBody>
      <dsp:txXfrm>
        <a:off x="302085" y="1246462"/>
        <a:ext cx="2118274" cy="280800"/>
      </dsp:txXfrm>
    </dsp:sp>
    <dsp:sp modelId="{9DD23946-1393-4189-A7B0-B984A20A6E79}">
      <dsp:nvSpPr>
        <dsp:cNvPr id="0" name=""/>
        <dsp:cNvSpPr/>
      </dsp:nvSpPr>
      <dsp:spPr>
        <a:xfrm>
          <a:off x="302085" y="1527262"/>
          <a:ext cx="100800" cy="10080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FBD350-174F-4C0F-875D-33B6CB2EBCD8}">
      <dsp:nvSpPr>
        <dsp:cNvPr id="0" name=""/>
        <dsp:cNvSpPr/>
      </dsp:nvSpPr>
      <dsp:spPr>
        <a:xfrm>
          <a:off x="302085" y="16280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TAMUCC</a:t>
          </a:r>
          <a:endParaRPr lang="en-US" sz="1400" kern="1200" dirty="0"/>
        </a:p>
      </dsp:txBody>
      <dsp:txXfrm>
        <a:off x="302085" y="1628062"/>
        <a:ext cx="2118274" cy="280800"/>
      </dsp:txXfrm>
    </dsp:sp>
    <dsp:sp modelId="{9CE8B3CE-3808-4D61-9627-1D9016A8D9CC}">
      <dsp:nvSpPr>
        <dsp:cNvPr id="0" name=""/>
        <dsp:cNvSpPr/>
      </dsp:nvSpPr>
      <dsp:spPr>
        <a:xfrm>
          <a:off x="302085" y="1908862"/>
          <a:ext cx="100800" cy="1008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9A1DDE-1984-4EAA-9D54-E736F02E3909}">
      <dsp:nvSpPr>
        <dsp:cNvPr id="0" name=""/>
        <dsp:cNvSpPr/>
      </dsp:nvSpPr>
      <dsp:spPr>
        <a:xfrm>
          <a:off x="302085" y="2009662"/>
          <a:ext cx="2118274" cy="2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TAMUK</a:t>
          </a:r>
          <a:endParaRPr lang="en-US" sz="1400" kern="1200" dirty="0"/>
        </a:p>
      </dsp:txBody>
      <dsp:txXfrm>
        <a:off x="302085" y="2009662"/>
        <a:ext cx="2118274" cy="280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BB58B-E56C-477F-BB85-768B9901FCE3}">
      <dsp:nvSpPr>
        <dsp:cNvPr id="0" name=""/>
        <dsp:cNvSpPr/>
      </dsp:nvSpPr>
      <dsp:spPr>
        <a:xfrm>
          <a:off x="1295540" y="247"/>
          <a:ext cx="2727986" cy="27279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FCD1F6-B24F-4D8F-B5B7-BCCBD4E009A3}">
      <dsp:nvSpPr>
        <dsp:cNvPr id="0" name=""/>
        <dsp:cNvSpPr/>
      </dsp:nvSpPr>
      <dsp:spPr>
        <a:xfrm>
          <a:off x="1168265" y="115313"/>
          <a:ext cx="491037" cy="491037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BEC58D-2FD1-408F-9A9C-54C7D03CECF9}">
      <dsp:nvSpPr>
        <dsp:cNvPr id="0" name=""/>
        <dsp:cNvSpPr/>
      </dsp:nvSpPr>
      <dsp:spPr>
        <a:xfrm>
          <a:off x="1413784" y="115313"/>
          <a:ext cx="2626519" cy="49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 1</a:t>
          </a:r>
          <a:endParaRPr lang="en-US" sz="1400" kern="1200" dirty="0"/>
        </a:p>
      </dsp:txBody>
      <dsp:txXfrm>
        <a:off x="1413784" y="115313"/>
        <a:ext cx="2626519" cy="491037"/>
      </dsp:txXfrm>
    </dsp:sp>
    <dsp:sp modelId="{F961AB08-A17E-4C1E-9170-422A3227950E}">
      <dsp:nvSpPr>
        <dsp:cNvPr id="0" name=""/>
        <dsp:cNvSpPr/>
      </dsp:nvSpPr>
      <dsp:spPr>
        <a:xfrm>
          <a:off x="1413784" y="606351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UTRGV</a:t>
          </a:r>
          <a:endParaRPr lang="en-US" sz="1400" kern="1200" dirty="0"/>
        </a:p>
      </dsp:txBody>
      <dsp:txXfrm>
        <a:off x="1413784" y="606351"/>
        <a:ext cx="2626519" cy="364985"/>
      </dsp:txXfrm>
    </dsp:sp>
    <dsp:sp modelId="{1ED09531-98CA-4622-93C8-553C1964C118}">
      <dsp:nvSpPr>
        <dsp:cNvPr id="0" name=""/>
        <dsp:cNvSpPr/>
      </dsp:nvSpPr>
      <dsp:spPr>
        <a:xfrm>
          <a:off x="1413784" y="971336"/>
          <a:ext cx="131020" cy="13102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09B9D5-0719-40D3-ABCB-B5BE728C6E3F}">
      <dsp:nvSpPr>
        <dsp:cNvPr id="0" name=""/>
        <dsp:cNvSpPr/>
      </dsp:nvSpPr>
      <dsp:spPr>
        <a:xfrm>
          <a:off x="1413784" y="1102356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STC</a:t>
          </a:r>
          <a:endParaRPr lang="en-US" sz="1400" kern="1200" dirty="0"/>
        </a:p>
      </dsp:txBody>
      <dsp:txXfrm>
        <a:off x="1413784" y="1102356"/>
        <a:ext cx="2626519" cy="364985"/>
      </dsp:txXfrm>
    </dsp:sp>
    <dsp:sp modelId="{63AEE22E-0FA7-401F-AF31-6B9AD6EBCAD0}">
      <dsp:nvSpPr>
        <dsp:cNvPr id="0" name=""/>
        <dsp:cNvSpPr/>
      </dsp:nvSpPr>
      <dsp:spPr>
        <a:xfrm>
          <a:off x="1413784" y="1467341"/>
          <a:ext cx="131020" cy="131020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7F8A21-83A5-4047-A15A-AC6821EEF9B1}">
      <dsp:nvSpPr>
        <dsp:cNvPr id="0" name=""/>
        <dsp:cNvSpPr/>
      </dsp:nvSpPr>
      <dsp:spPr>
        <a:xfrm>
          <a:off x="1413784" y="1598362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TSC</a:t>
          </a:r>
          <a:endParaRPr lang="en-US" sz="1400" kern="1200" dirty="0"/>
        </a:p>
      </dsp:txBody>
      <dsp:txXfrm>
        <a:off x="1413784" y="1598362"/>
        <a:ext cx="2626519" cy="364985"/>
      </dsp:txXfrm>
    </dsp:sp>
    <dsp:sp modelId="{DB98AE61-F90F-4E62-BD75-E8B0196EEE73}">
      <dsp:nvSpPr>
        <dsp:cNvPr id="0" name=""/>
        <dsp:cNvSpPr/>
      </dsp:nvSpPr>
      <dsp:spPr>
        <a:xfrm>
          <a:off x="1413784" y="1963347"/>
          <a:ext cx="131020" cy="13102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F8DAED-3CBA-4F47-AE42-7FF449020634}">
      <dsp:nvSpPr>
        <dsp:cNvPr id="0" name=""/>
        <dsp:cNvSpPr/>
      </dsp:nvSpPr>
      <dsp:spPr>
        <a:xfrm>
          <a:off x="1413784" y="2094367"/>
          <a:ext cx="2626519" cy="36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TSTC</a:t>
          </a:r>
          <a:endParaRPr lang="en-US" sz="1400" kern="1200" dirty="0"/>
        </a:p>
      </dsp:txBody>
      <dsp:txXfrm>
        <a:off x="1413784" y="2094367"/>
        <a:ext cx="2626519" cy="3649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1749E-A970-41FE-B8F9-24F0B6FB0D66}">
      <dsp:nvSpPr>
        <dsp:cNvPr id="0" name=""/>
        <dsp:cNvSpPr/>
      </dsp:nvSpPr>
      <dsp:spPr>
        <a:xfrm>
          <a:off x="72471" y="254"/>
          <a:ext cx="2235168" cy="22351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C7DA0E-662B-44B2-BD72-F93FA3947ABE}">
      <dsp:nvSpPr>
        <dsp:cNvPr id="0" name=""/>
        <dsp:cNvSpPr/>
      </dsp:nvSpPr>
      <dsp:spPr>
        <a:xfrm>
          <a:off x="178205" y="94131"/>
          <a:ext cx="402330" cy="402330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495FCB-929D-41C9-9ADF-2172170115A7}">
      <dsp:nvSpPr>
        <dsp:cNvPr id="0" name=""/>
        <dsp:cNvSpPr/>
      </dsp:nvSpPr>
      <dsp:spPr>
        <a:xfrm>
          <a:off x="379370" y="94131"/>
          <a:ext cx="2152031" cy="40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 20</a:t>
          </a:r>
          <a:endParaRPr lang="en-US" sz="1400" kern="1200" dirty="0"/>
        </a:p>
      </dsp:txBody>
      <dsp:txXfrm>
        <a:off x="379370" y="94131"/>
        <a:ext cx="2152031" cy="402330"/>
      </dsp:txXfrm>
    </dsp:sp>
    <dsp:sp modelId="{BCB13AE2-C07C-4993-8661-165EA89960B6}">
      <dsp:nvSpPr>
        <dsp:cNvPr id="0" name=""/>
        <dsp:cNvSpPr/>
      </dsp:nvSpPr>
      <dsp:spPr>
        <a:xfrm>
          <a:off x="379370" y="496462"/>
          <a:ext cx="2152031" cy="63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UTSA</a:t>
          </a:r>
          <a:endParaRPr lang="en-US" sz="1400" kern="1200" dirty="0"/>
        </a:p>
      </dsp:txBody>
      <dsp:txXfrm>
        <a:off x="379370" y="496462"/>
        <a:ext cx="2152031" cy="636406"/>
      </dsp:txXfrm>
    </dsp:sp>
    <dsp:sp modelId="{446D6AB2-D681-46C7-A9AC-F11D3DF5EA58}">
      <dsp:nvSpPr>
        <dsp:cNvPr id="0" name=""/>
        <dsp:cNvSpPr/>
      </dsp:nvSpPr>
      <dsp:spPr>
        <a:xfrm>
          <a:off x="379370" y="1132869"/>
          <a:ext cx="228453" cy="228453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60656F-F054-4276-888E-0D61E0599934}">
      <dsp:nvSpPr>
        <dsp:cNvPr id="0" name=""/>
        <dsp:cNvSpPr/>
      </dsp:nvSpPr>
      <dsp:spPr>
        <a:xfrm>
          <a:off x="379370" y="1361322"/>
          <a:ext cx="2152031" cy="63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Alamo Colleges</a:t>
          </a:r>
          <a:endParaRPr lang="en-US" sz="1400" kern="1200" dirty="0"/>
        </a:p>
      </dsp:txBody>
      <dsp:txXfrm>
        <a:off x="379370" y="1361322"/>
        <a:ext cx="2152031" cy="63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2014 3</a:t>
            </a:r>
            <a:r>
              <a:rPr lang="en-US" baseline="30000" dirty="0" smtClean="0"/>
              <a:t>rd</a:t>
            </a:r>
            <a:r>
              <a:rPr lang="en-US" dirty="0" smtClean="0"/>
              <a:t> Annual Assessment Conference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CDFC-B45C-498B-9B75-0FEC3C970AF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2014 Region One Education Service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Division of Instructional Support </a:t>
            </a:r>
            <a:fld id="{952EF519-1F0D-45B4-88A7-C341BF7E95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umb_blackandwhiteESC1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0"/>
            <a:ext cx="990600" cy="4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0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Annual Assessment Conference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4B17-971B-4E8E-A1C2-A5CA6DA22CA3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 Division of Instructional Support </a:t>
            </a:r>
            <a:fld id="{17997705-6C85-430E-900A-BAD447D831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2014 Region One Education Service Center</a:t>
            </a:r>
            <a:endParaRPr lang="en-US" dirty="0"/>
          </a:p>
        </p:txBody>
      </p:sp>
      <p:pic>
        <p:nvPicPr>
          <p:cNvPr id="9" name="Picture 8" descr="thumb_blackandwhiteESC1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0"/>
            <a:ext cx="990600" cy="4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0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47800" y="24101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Region One Education Service Center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5th Annual</a:t>
            </a:r>
            <a:r>
              <a:rPr lang="en-US" sz="4000" b="1" baseline="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Assessment Conference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1447800"/>
            <a:ext cx="4495800" cy="2514600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spcBef>
                <a:spcPts val="600"/>
              </a:spcBef>
              <a:buNone/>
              <a:defRPr sz="4000" b="1"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Session</a:t>
            </a:r>
          </a:p>
          <a:p>
            <a:pPr lvl="1"/>
            <a:r>
              <a:rPr lang="en-US" dirty="0" smtClean="0"/>
              <a:t>(Use Arabic Typesetting, 40 </a:t>
            </a:r>
            <a:r>
              <a:rPr lang="en-US" dirty="0" err="1" smtClean="0"/>
              <a:t>pt</a:t>
            </a:r>
            <a:r>
              <a:rPr lang="en-US" dirty="0" smtClean="0"/>
              <a:t> font.)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5916" y="4048780"/>
            <a:ext cx="4495800" cy="1752600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0" algn="ctr">
              <a:buNone/>
              <a:defRPr sz="2800" b="1"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Presenter(s)</a:t>
            </a:r>
          </a:p>
          <a:p>
            <a:pPr lvl="1"/>
            <a:r>
              <a:rPr lang="en-US" dirty="0" smtClean="0"/>
              <a:t>(Use Arabic Typesetting, 28 </a:t>
            </a:r>
            <a:r>
              <a:rPr lang="en-US" dirty="0" err="1" smtClean="0"/>
              <a:t>pt</a:t>
            </a:r>
            <a:r>
              <a:rPr lang="en-US" dirty="0" smtClean="0"/>
              <a:t> font.)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8400" y="5801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February 26, 2016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52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538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489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1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1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1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860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7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24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22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53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30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9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38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637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8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>
              <a:defRPr sz="36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>
              <a:defRPr sz="32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>
              <a:defRPr sz="2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>
              <a:defRPr sz="24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5442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002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1336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6670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04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7338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42672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48006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53340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5867400"/>
            <a:ext cx="8305800" cy="533400"/>
          </a:xfrm>
          <a:prstGeom prst="rect">
            <a:avLst/>
          </a:prstGeom>
        </p:spPr>
        <p:txBody>
          <a:bodyPr/>
          <a:lstStyle>
            <a:lvl1pPr marL="520700" indent="-520700">
              <a:buNone/>
              <a:defRPr sz="20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to enter citation  Use APA Style. A resource to develop citations may be found at www.knightsite.com</a:t>
            </a:r>
          </a:p>
        </p:txBody>
      </p:sp>
    </p:spTree>
    <p:extLst>
      <p:ext uri="{BB962C8B-B14F-4D97-AF65-F5344CB8AC3E}">
        <p14:creationId xmlns:p14="http://schemas.microsoft.com/office/powerpoint/2010/main" val="330037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743200" y="38100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 </a:t>
            </a:r>
            <a:r>
              <a:rPr lang="en-US" dirty="0" smtClean="0"/>
              <a:t>Phone number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2743200" y="43434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 </a:t>
            </a:r>
            <a:r>
              <a:rPr lang="en-US" dirty="0" smtClean="0"/>
              <a:t>Phone number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743200" y="48768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</a:t>
            </a:r>
            <a:r>
              <a:rPr lang="en-US" dirty="0" smtClean="0"/>
              <a:t> Phone number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743200" y="5410200"/>
            <a:ext cx="3581400" cy="533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2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 smtClean="0"/>
              <a:t>Click and enter Name and title</a:t>
            </a:r>
          </a:p>
          <a:p>
            <a:pPr lvl="0"/>
            <a:r>
              <a:rPr lang="en-US" dirty="0" smtClean="0"/>
              <a:t>Email address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</a:t>
            </a:r>
            <a:r>
              <a:rPr lang="en-US" dirty="0" smtClean="0"/>
              <a:t> Phone number</a:t>
            </a:r>
          </a:p>
        </p:txBody>
      </p:sp>
    </p:spTree>
    <p:extLst>
      <p:ext uri="{BB962C8B-B14F-4D97-AF65-F5344CB8AC3E}">
        <p14:creationId xmlns:p14="http://schemas.microsoft.com/office/powerpoint/2010/main" val="83827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1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5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8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9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7" y="662065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</a:t>
            </a:r>
            <a:r>
              <a:rPr lang="en-US" sz="800" baseline="0" dirty="0" smtClean="0"/>
              <a:t>6</a:t>
            </a:r>
            <a:endParaRPr lang="en-US" sz="800" dirty="0"/>
          </a:p>
        </p:txBody>
      </p:sp>
      <p:pic>
        <p:nvPicPr>
          <p:cNvPr id="9" name="Picture 8" descr="ESC1 Official Logo Transparent Backgroun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6261556"/>
            <a:ext cx="1143007" cy="560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1825625"/>
            <a:ext cx="4857750" cy="394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57676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chemeClr val="tx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/>
              <a:t>February 26,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95" y="1472066"/>
            <a:ext cx="3439708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8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 baseline="0">
          <a:solidFill>
            <a:schemeClr val="bg1"/>
          </a:solidFill>
          <a:latin typeface="Arabic Typesetting" panose="03020402040406030203" pitchFamily="66" charset="-78"/>
          <a:ea typeface="+mj-ea"/>
          <a:cs typeface="Arabic Typesetting" panose="03020402040406030203" pitchFamily="66" charset="-78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000" kern="1200">
          <a:solidFill>
            <a:schemeClr val="tx2">
              <a:lumMod val="50000"/>
            </a:schemeClr>
          </a:solidFill>
          <a:latin typeface="Arabic Typesetting" panose="03020402040406030203" pitchFamily="66" charset="-78"/>
          <a:ea typeface="+mn-ea"/>
          <a:cs typeface="Arabic Typesetting" panose="03020402040406030203" pitchFamily="66" charset="-78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000" kern="1200">
          <a:solidFill>
            <a:schemeClr val="tx2">
              <a:lumMod val="50000"/>
            </a:schemeClr>
          </a:solidFill>
          <a:latin typeface="Arabic Typesetting" panose="03020402040406030203" pitchFamily="66" charset="-78"/>
          <a:ea typeface="+mn-ea"/>
          <a:cs typeface="Arabic Typesetting" panose="03020402040406030203" pitchFamily="66" charset="-78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6642556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© 201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ESC1 Official Logo Transparent Backgrou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6261556"/>
            <a:ext cx="1143007" cy="56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34112" y="1091184"/>
            <a:ext cx="704088" cy="128016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7" y="76200"/>
            <a:ext cx="915299" cy="11887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36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8885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529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Click to edit Master title style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76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0480"/>
            <a:ext cx="9153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4" r:id="rId2"/>
    <p:sldLayoutId id="2147483755" r:id="rId3"/>
    <p:sldLayoutId id="21474837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36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6738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Sources</a:t>
            </a:r>
            <a:endParaRPr lang="en-US" sz="6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46568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© 2016, Region One Education Service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62600" y="6642556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Division of Instructional, School Improvement, and College Readiness Support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066800"/>
            <a:ext cx="746264" cy="14889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8084"/>
            <a:ext cx="8879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0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36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4653" y="519301"/>
            <a:ext cx="1909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Contacts</a:t>
            </a:r>
            <a:endParaRPr lang="en-US" sz="54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3673" y="1752600"/>
            <a:ext cx="299312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Curriculum, Instruction &amp; Assessment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Contact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ojgarza@esc1.net </a:t>
            </a:r>
            <a:r>
              <a:rPr lang="en-US" sz="1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●</a:t>
            </a: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(956) 984-6151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642556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</a:rPr>
              <a:t>© 2016</a:t>
            </a:r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 descr="ESC1 Official Logo Transparent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261556"/>
            <a:ext cx="1143007" cy="560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4341" y="2514600"/>
            <a:ext cx="395012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School Improvement, Accountability &amp; Compliance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 Tina McIntyre, Administrator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tmcintyre@esc1.net</a:t>
            </a:r>
            <a:r>
              <a:rPr lang="en-US" sz="1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● </a:t>
            </a: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(956) 984-6256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1197" y="1219200"/>
            <a:ext cx="3036409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>
              <a:lnSpc>
                <a:spcPts val="1600"/>
              </a:lnSpc>
            </a:pPr>
            <a:r>
              <a:rPr lang="en-US" sz="20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Dr. Eduardo Cancino, Deputy Director</a:t>
            </a:r>
          </a:p>
          <a:p>
            <a:pPr marL="0" algn="ctr" defTabSz="914400" rtl="0" eaLnBrk="1" latinLnBrk="0" hangingPunct="1">
              <a:lnSpc>
                <a:spcPts val="1600"/>
              </a:lnSpc>
            </a:pPr>
            <a:r>
              <a:rPr lang="en-US" sz="20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ecancino@esc1.net</a:t>
            </a:r>
            <a:r>
              <a:rPr lang="en-US" sz="2000" b="1" kern="1200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</a:t>
            </a:r>
            <a:r>
              <a:rPr lang="en-US" sz="12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●</a:t>
            </a:r>
            <a:r>
              <a:rPr lang="en-US" sz="2000" b="1" kern="12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 (956) 984-6021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00580" y="1752600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College, Career &amp;</a:t>
            </a:r>
            <a:r>
              <a:rPr lang="en-US" sz="2000" b="1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Life Readiness</a:t>
            </a:r>
            <a:r>
              <a:rPr lang="en-US" sz="2000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</a:t>
            </a:r>
            <a:r>
              <a:rPr lang="en-US" sz="2000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Tina Atkins</a:t>
            </a:r>
            <a:endParaRPr lang="en-US" sz="2000" dirty="0" smtClean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>
              <a:lnSpc>
                <a:spcPts val="1600"/>
              </a:lnSpc>
            </a:pP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tatkins@esc1.net </a:t>
            </a:r>
            <a:r>
              <a:rPr lang="en-US" sz="1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●</a:t>
            </a:r>
            <a:r>
              <a:rPr lang="en-US" sz="2000" baseline="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(956) 984-6220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973014" y="315235"/>
            <a:ext cx="778998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ts val="1600"/>
              </a:lnSpc>
            </a:pPr>
            <a:r>
              <a:rPr lang="en-US" sz="2400" b="1" kern="1200" dirty="0" smtClean="0">
                <a:solidFill>
                  <a:schemeClr val="bg1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Division of Instructional, School Improvement, and College Readiness Support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9600" y="66017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6D6C2A-2F3F-4D8B-A824-55E050EC5851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52400" y="1081836"/>
            <a:ext cx="740664" cy="13736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8084"/>
            <a:ext cx="88796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ebwork.maa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lace.ccfaculty.org/book/book.html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rgvfocus.org/hb5-college-prep-courses/" TargetMode="Externa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hyperlink" Target="http://www.tsc.ed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gif"/><Relationship Id="rId4" Type="http://schemas.openxmlformats.org/officeDocument/2006/relationships/hyperlink" Target="http://www.utb.edu/Pages/default.aspx" TargetMode="External"/><Relationship Id="rId9" Type="http://schemas.openxmlformats.org/officeDocument/2006/relationships/image" Target="cid:image002.png@01CF37CB.444BF0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2450" y="1295400"/>
            <a:ext cx="4324350" cy="35210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Moving Beyond HB5 Mandates: Building Pathways to College Level Courses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690872" y="4419599"/>
            <a:ext cx="4005072" cy="1905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Maria Esther Rodriguez, RGV FOCUS</a:t>
            </a:r>
          </a:p>
          <a:p>
            <a:pPr marL="0" indent="0" algn="ctr">
              <a:buNone/>
            </a:pPr>
            <a:r>
              <a:rPr lang="en-US" dirty="0" smtClean="0"/>
              <a:t>Nicole Saenz, Region One ESC</a:t>
            </a:r>
          </a:p>
          <a:p>
            <a:pPr marL="0" indent="0" algn="ctr">
              <a:buNone/>
            </a:pPr>
            <a:r>
              <a:rPr lang="en-US" dirty="0" smtClean="0"/>
              <a:t>Dr. Shirley Mills, UTRGV</a:t>
            </a:r>
          </a:p>
          <a:p>
            <a:pPr marL="0" indent="0" algn="ctr">
              <a:buNone/>
            </a:pPr>
            <a:r>
              <a:rPr lang="en-US" dirty="0" smtClean="0"/>
              <a:t>Dr. Colin Charlton, UTRGV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College Prep Mathematics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The Course Design for the Region One – College Prep Mathematics Course emphasizes practice and </a:t>
            </a:r>
            <a:r>
              <a:rPr lang="en-US" sz="2400" dirty="0" smtClean="0">
                <a:latin typeface="+mn-lt"/>
              </a:rPr>
              <a:t>mastery.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This type of course design models the developmental mathematics courses at STC, TSC, TSTC, and the former UTPA.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emporiu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3505200" cy="2628900"/>
          </a:xfrm>
          <a:prstGeom prst="rect">
            <a:avLst/>
          </a:prstGeom>
        </p:spPr>
      </p:pic>
      <p:pic>
        <p:nvPicPr>
          <p:cNvPr id="5" name="Picture 4" descr="emporium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3505200" cy="26289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45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332037"/>
            <a:ext cx="4038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To achieve our low cost we are making using of an online software: </a:t>
            </a:r>
            <a:r>
              <a:rPr lang="en-US" sz="2000" dirty="0" err="1">
                <a:latin typeface="+mn-lt"/>
              </a:rPr>
              <a:t>WebWork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000" dirty="0" err="1">
                <a:latin typeface="+mn-lt"/>
              </a:rPr>
              <a:t>WebWork</a:t>
            </a:r>
            <a:r>
              <a:rPr lang="en-US" sz="2000" dirty="0">
                <a:latin typeface="+mn-lt"/>
              </a:rPr>
              <a:t> is an online homework originally developed with a 1994 grant from the National Science Foundation at the University of Rochester (</a:t>
            </a:r>
            <a:r>
              <a:rPr lang="en-US" sz="2000" dirty="0" err="1">
                <a:latin typeface="+mn-lt"/>
              </a:rPr>
              <a:t>Pis</a:t>
            </a:r>
            <a:r>
              <a:rPr lang="en-US" sz="2000" dirty="0">
                <a:latin typeface="+mn-lt"/>
              </a:rPr>
              <a:t> Arnold </a:t>
            </a:r>
            <a:r>
              <a:rPr lang="en-US" sz="2000" dirty="0" err="1">
                <a:latin typeface="+mn-lt"/>
              </a:rPr>
              <a:t>Pizer</a:t>
            </a:r>
            <a:r>
              <a:rPr lang="en-US" sz="2000" dirty="0">
                <a:latin typeface="+mn-lt"/>
              </a:rPr>
              <a:t> and Michael Gage).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39" y="2553973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77876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31" y="1595399"/>
            <a:ext cx="4153826" cy="471515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473842"/>
            <a:ext cx="1768606" cy="1451731"/>
          </a:xfrm>
          <a:prstGeom prst="rect">
            <a:avLst/>
          </a:prstGeom>
        </p:spPr>
      </p:pic>
      <p:pic>
        <p:nvPicPr>
          <p:cNvPr id="11" name="Picture 10" descr="apiz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5489762" y="4332500"/>
            <a:ext cx="1596838" cy="2147046"/>
          </a:xfrm>
          <a:prstGeom prst="rect">
            <a:avLst/>
          </a:prstGeom>
        </p:spPr>
      </p:pic>
      <p:pic>
        <p:nvPicPr>
          <p:cNvPr id="12" name="Picture 11" descr="expert_1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89" y="4353565"/>
            <a:ext cx="1635370" cy="2125981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94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3600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currently supported by the MAA and the NSF:  </a:t>
            </a:r>
            <a:r>
              <a:rPr lang="en-US" sz="2400" dirty="0">
                <a:latin typeface="+mn-lt"/>
                <a:hlinkClick r:id="rId2"/>
              </a:rPr>
              <a:t>http://</a:t>
            </a:r>
            <a:r>
              <a:rPr lang="en-US" sz="2400" dirty="0" smtClean="0">
                <a:latin typeface="+mn-lt"/>
                <a:hlinkClick r:id="rId2"/>
              </a:rPr>
              <a:t>webwork.maa.org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available under a free license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open:  Work we do with it can be made freely available to any institution we share it with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UTRGV (formerly UTPA) has been running a </a:t>
            </a:r>
            <a:r>
              <a:rPr lang="en-US" sz="2400" dirty="0" err="1">
                <a:latin typeface="+mn-lt"/>
              </a:rPr>
              <a:t>WebWork</a:t>
            </a:r>
            <a:r>
              <a:rPr lang="en-US" sz="2400" dirty="0">
                <a:latin typeface="+mn-lt"/>
              </a:rPr>
              <a:t> server since 2002.  With Texas Tech (2000) these are two of the oldest continuously operating installations in the country.</a:t>
            </a:r>
          </a:p>
          <a:p>
            <a:pPr marL="0" indent="0">
              <a:buNone/>
            </a:pPr>
            <a:endParaRPr lang="en-US" sz="3600" dirty="0">
              <a:latin typeface="+mn-lt"/>
            </a:endParaRP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76800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16" y="4953302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55869"/>
            <a:ext cx="4338970" cy="492531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49069"/>
            <a:ext cx="1768606" cy="1451731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93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AY2014-2015 Results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The first iteration of the course featured a generic homework template not aligned to any particular textbook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Many students successful in the first semester of the course passed the TSI Assessment.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In the first half of the course, students using </a:t>
            </a:r>
            <a:r>
              <a:rPr lang="en-US" sz="2400" dirty="0" err="1">
                <a:latin typeface="+mn-lt"/>
              </a:rPr>
              <a:t>WebWork</a:t>
            </a:r>
            <a:r>
              <a:rPr lang="en-US" sz="2400" dirty="0">
                <a:latin typeface="+mn-lt"/>
              </a:rPr>
              <a:t> extensively performed better on the final objective assessment than students whose course made little use of the software.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In the second half of the course this trend reversed.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87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For the second iteration of the course we made a significant change: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We have aligned our template with an online textbook: Beginning and Intermediate Algebra by Tyler Wallace (Big Bend Community College – Washington)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The textbook is available online</a:t>
            </a:r>
          </a:p>
          <a:p>
            <a:pPr lvl="1"/>
            <a:r>
              <a:rPr lang="en-US" sz="2000" dirty="0">
                <a:latin typeface="+mn-lt"/>
                <a:hlinkClick r:id="rId2"/>
              </a:rPr>
              <a:t>http://www.wallace.ccfaculty.org/book/book.html</a:t>
            </a:r>
            <a:endParaRPr lang="en-US" sz="20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It is available under a creative commons license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Has worksheets and an answer key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Has videos by the author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This textbook is being used at UTSA and UTRGV for developmental mathematics interventions.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672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For the second iteration of the course we made a significant change: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n-lt"/>
              </a:rPr>
              <a:t>Our course redesign also emphasized the success we have been having with the first semester preparing students for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n-lt"/>
              </a:rPr>
              <a:t>The first semester is now available to schools and non-profits as a stand-alone TSI Prep Workshop tool.</a:t>
            </a:r>
          </a:p>
          <a:p>
            <a:endParaRPr lang="en-US" sz="3600" dirty="0"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48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 of CPM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Course cost is now $0 for partnering schools.  This is unique in Texas.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Teachers have a well organized template.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Students are demonstrating success with the TSI Assessment.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Because we host the courses – We have access to the student data.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Because we </a:t>
            </a:r>
            <a:r>
              <a:rPr lang="en-US" sz="2400" dirty="0" smtClean="0">
                <a:latin typeface="+mn-lt"/>
              </a:rPr>
              <a:t>host </a:t>
            </a:r>
            <a:r>
              <a:rPr lang="en-US" sz="2400" dirty="0">
                <a:latin typeface="+mn-lt"/>
              </a:rPr>
              <a:t>the courses – If a teacher has a problem we have the tools to solve it.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60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Future of CPM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WebWork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Some plans for Texas College Prep Mathematics courses and </a:t>
            </a:r>
            <a:r>
              <a:rPr lang="en-US" sz="2400" dirty="0" err="1">
                <a:latin typeface="+mn-lt"/>
              </a:rPr>
              <a:t>WebWork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A Texas specific version of the textbook.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Specific training for teachers running a TSI Prep Workshop on how to gauge student needs.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+mn-lt"/>
              </a:rPr>
              <a:t>An online version of the TSI Prep workshop that is self guided.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Adaptions of the course to other Regions, States, and Mexico.</a:t>
            </a:r>
          </a:p>
          <a:p>
            <a:pPr>
              <a:buFont typeface="Arial"/>
              <a:buChar char="•"/>
            </a:pPr>
            <a:r>
              <a:rPr lang="en-US" sz="2400" dirty="0">
                <a:latin typeface="+mn-lt"/>
              </a:rPr>
              <a:t>Spanish language versions of the problems.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18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25561"/>
            <a:ext cx="3638550" cy="48926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English College Prep Course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8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College Transitions </a:t>
            </a:r>
            <a:r>
              <a:rPr lang="en-US" dirty="0" smtClean="0">
                <a:solidFill>
                  <a:schemeClr val="tx1"/>
                </a:solidFill>
              </a:rPr>
              <a:t>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1925"/>
            <a:ext cx="45720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dirty="0">
                <a:latin typeface="+mn-lt"/>
              </a:rPr>
              <a:t>Integrated</a:t>
            </a:r>
            <a:r>
              <a:rPr lang="en-US" sz="1800" dirty="0">
                <a:latin typeface="+mn-lt"/>
              </a:rPr>
              <a:t> reading, research, and writing curriculum</a:t>
            </a:r>
          </a:p>
          <a:p>
            <a:pPr>
              <a:buFont typeface="Arial"/>
              <a:buChar char="•"/>
            </a:pPr>
            <a:r>
              <a:rPr lang="en-US" sz="1800" b="1" dirty="0">
                <a:latin typeface="+mn-lt"/>
              </a:rPr>
              <a:t>Rhetoric</a:t>
            </a:r>
            <a:r>
              <a:rPr lang="en-US" sz="1800" dirty="0">
                <a:latin typeface="+mn-lt"/>
              </a:rPr>
              <a:t>-based on development of purpose, audience, form, meaningful source integration, and language/style conventions</a:t>
            </a:r>
          </a:p>
          <a:p>
            <a:pPr>
              <a:buFont typeface="Arial"/>
              <a:buChar char="•"/>
            </a:pPr>
            <a:r>
              <a:rPr lang="en-US" sz="1800" b="1" dirty="0" err="1">
                <a:latin typeface="+mn-lt"/>
              </a:rPr>
              <a:t>Scaffolded</a:t>
            </a:r>
            <a:r>
              <a:rPr lang="en-US" sz="1800" dirty="0">
                <a:latin typeface="+mn-lt"/>
              </a:rPr>
              <a:t> project sequence with multiple opportunities for theoretical application and revision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+mn-lt"/>
              </a:rPr>
              <a:t>Extensive </a:t>
            </a:r>
            <a:r>
              <a:rPr lang="en-US" sz="1800" b="1" dirty="0">
                <a:latin typeface="+mn-lt"/>
              </a:rPr>
              <a:t>feedback</a:t>
            </a:r>
            <a:r>
              <a:rPr lang="en-US" sz="1800" dirty="0">
                <a:latin typeface="+mn-lt"/>
              </a:rPr>
              <a:t> guidelines for self-assessment, peer review, and instructor formative and summative evaluation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+mn-lt"/>
              </a:rPr>
              <a:t>Designed for </a:t>
            </a:r>
            <a:r>
              <a:rPr lang="en-US" sz="1800" b="1" dirty="0">
                <a:latin typeface="+mn-lt"/>
              </a:rPr>
              <a:t>in-class </a:t>
            </a:r>
            <a:r>
              <a:rPr lang="en-US" sz="1800" dirty="0">
                <a:latin typeface="+mn-lt"/>
              </a:rPr>
              <a:t>work</a:t>
            </a:r>
          </a:p>
          <a:p>
            <a:pPr>
              <a:buFont typeface="Arial"/>
              <a:buChar char="•"/>
            </a:pPr>
            <a:r>
              <a:rPr lang="en-US" sz="1800" b="1" dirty="0">
                <a:latin typeface="+mn-lt"/>
              </a:rPr>
              <a:t>Free</a:t>
            </a:r>
            <a:r>
              <a:rPr lang="en-US" sz="1800" dirty="0">
                <a:latin typeface="+mn-lt"/>
              </a:rPr>
              <a:t> as PDF or </a:t>
            </a:r>
            <a:r>
              <a:rPr lang="en-US" sz="1800" dirty="0" err="1">
                <a:latin typeface="+mn-lt"/>
              </a:rPr>
              <a:t>ebook</a:t>
            </a:r>
            <a:r>
              <a:rPr lang="en-US" sz="1800" dirty="0">
                <a:latin typeface="+mn-lt"/>
              </a:rPr>
              <a:t> through iTunes (Apple devices): </a:t>
            </a:r>
            <a:r>
              <a:rPr lang="en-US" sz="1800" dirty="0" smtClean="0">
                <a:latin typeface="+mn-lt"/>
              </a:rPr>
              <a:t>tinyurl.com/</a:t>
            </a:r>
            <a:r>
              <a:rPr lang="en-US" sz="1800" dirty="0" err="1" smtClean="0">
                <a:latin typeface="+mn-lt"/>
              </a:rPr>
              <a:t>rgvct</a:t>
            </a:r>
            <a:endParaRPr lang="en-US" sz="1800" dirty="0">
              <a:latin typeface="+mn-lt"/>
            </a:endParaRPr>
          </a:p>
        </p:txBody>
      </p:sp>
      <p:pic>
        <p:nvPicPr>
          <p:cNvPr id="4" name="Picture 3" descr="Screenshot 2015-11-03 14.4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417638"/>
            <a:ext cx="3352800" cy="4686078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18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RGV FOCUS Overview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6536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74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College Transitions </a:t>
            </a:r>
            <a:r>
              <a:rPr lang="en-US" dirty="0" smtClean="0">
                <a:solidFill>
                  <a:schemeClr val="tx1"/>
                </a:solidFill>
              </a:rPr>
              <a:t>v2.0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Integrated reading, research, and writing curriculum revised with </a:t>
            </a:r>
            <a:r>
              <a:rPr lang="en-US" sz="2000" b="1" dirty="0">
                <a:latin typeface="+mn-lt"/>
              </a:rPr>
              <a:t>high school teacher collaboration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Extensive </a:t>
            </a:r>
            <a:r>
              <a:rPr lang="en-US" sz="2000" b="1" dirty="0">
                <a:latin typeface="+mn-lt"/>
              </a:rPr>
              <a:t>in-text notes </a:t>
            </a:r>
            <a:r>
              <a:rPr lang="en-US" sz="2000" dirty="0">
                <a:latin typeface="+mn-lt"/>
              </a:rPr>
              <a:t>on teaching techniques and activities</a:t>
            </a:r>
          </a:p>
          <a:p>
            <a:pPr>
              <a:buFont typeface="Arial"/>
              <a:buChar char="•"/>
            </a:pPr>
            <a:r>
              <a:rPr lang="en-US" sz="2000" b="1" dirty="0" err="1">
                <a:latin typeface="+mn-lt"/>
              </a:rPr>
              <a:t>Scaffolded</a:t>
            </a:r>
            <a:r>
              <a:rPr lang="en-US" sz="2000" dirty="0">
                <a:latin typeface="+mn-lt"/>
              </a:rPr>
              <a:t> 6-unit project sequence with 18 week project and 18 week self-defined project</a:t>
            </a:r>
          </a:p>
          <a:p>
            <a:pPr>
              <a:buFont typeface="Arial"/>
              <a:buChar char="•"/>
            </a:pPr>
            <a:r>
              <a:rPr lang="en-US" sz="2000" b="1" dirty="0">
                <a:latin typeface="+mn-lt"/>
              </a:rPr>
              <a:t>Projects</a:t>
            </a:r>
            <a:r>
              <a:rPr lang="en-US" sz="2000" dirty="0">
                <a:latin typeface="+mn-lt"/>
              </a:rPr>
              <a:t> include literacy autobiography, audience analysis, audience-genre-purpose proposal, and finished project</a:t>
            </a:r>
          </a:p>
          <a:p>
            <a:pPr>
              <a:buFont typeface="Arial"/>
              <a:buChar char="•"/>
            </a:pPr>
            <a:r>
              <a:rPr lang="en-US" sz="2000" b="1" dirty="0">
                <a:latin typeface="+mn-lt"/>
              </a:rPr>
              <a:t>Free</a:t>
            </a:r>
            <a:r>
              <a:rPr lang="en-US" sz="2000" dirty="0">
                <a:latin typeface="+mn-lt"/>
              </a:rPr>
              <a:t> as Chapter PDFs: </a:t>
            </a:r>
            <a:r>
              <a:rPr lang="en-US" sz="2000" dirty="0" smtClean="0">
                <a:latin typeface="+mn-lt"/>
              </a:rPr>
              <a:t>tinyurl.com/</a:t>
            </a:r>
            <a:r>
              <a:rPr lang="en-US" sz="2000" dirty="0" err="1" smtClean="0">
                <a:latin typeface="+mn-lt"/>
              </a:rPr>
              <a:t>rgvct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 descr="Screenshot 2015-11-03 14.3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26108"/>
            <a:ext cx="3657600" cy="500329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487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i="1" dirty="0" smtClean="0">
                <a:solidFill>
                  <a:schemeClr val="tx1"/>
                </a:solidFill>
              </a:rPr>
              <a:t>College Transitions </a:t>
            </a:r>
            <a:r>
              <a:rPr lang="en-US" sz="6700" dirty="0" smtClean="0">
                <a:solidFill>
                  <a:schemeClr val="tx1"/>
                </a:solidFill>
              </a:rPr>
              <a:t>2015-16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professional development &amp; assessment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Workshops</a:t>
            </a:r>
            <a:r>
              <a:rPr lang="en-US" sz="2000" dirty="0" smtClean="0"/>
              <a:t> focused on feedback, revision, and portfolio preparation and assessment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Online discussion group </a:t>
            </a:r>
            <a:r>
              <a:rPr lang="en-US" sz="2000" dirty="0" smtClean="0"/>
              <a:t>at </a:t>
            </a:r>
            <a:r>
              <a:rPr lang="en-US" sz="2000" dirty="0" err="1" smtClean="0"/>
              <a:t>collegetransitions.freeforums.net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 site focus groups </a:t>
            </a:r>
            <a:r>
              <a:rPr lang="en-US" sz="2000" dirty="0" smtClean="0"/>
              <a:t>with </a:t>
            </a:r>
            <a:r>
              <a:rPr lang="en-US" sz="2000" i="1" dirty="0" smtClean="0"/>
              <a:t>College Transitions </a:t>
            </a:r>
            <a:r>
              <a:rPr lang="en-US" sz="2000" dirty="0" smtClean="0"/>
              <a:t>teachers and students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Portfolio assessment committee </a:t>
            </a:r>
            <a:r>
              <a:rPr lang="en-US" sz="2000" dirty="0" smtClean="0"/>
              <a:t>with IHE and HS partners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Random portfolio assessment </a:t>
            </a:r>
            <a:r>
              <a:rPr lang="en-US" sz="2000" dirty="0" smtClean="0"/>
              <a:t>from all high schools running </a:t>
            </a:r>
            <a:r>
              <a:rPr lang="en-US" sz="2000" i="1" dirty="0" smtClean="0"/>
              <a:t>CT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UTRGV </a:t>
            </a:r>
            <a:r>
              <a:rPr lang="en-US" sz="2000" b="1" dirty="0" smtClean="0"/>
              <a:t>teacher exchange program </a:t>
            </a:r>
            <a:r>
              <a:rPr lang="en-US" sz="2000" dirty="0" smtClean="0"/>
              <a:t>opportunity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" name="Picture 2" descr="Screenshot 2015-11-03 15.01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4586"/>
          <a:stretch/>
        </p:blipFill>
        <p:spPr>
          <a:xfrm>
            <a:off x="5334000" y="1828800"/>
            <a:ext cx="3405494" cy="28194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74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0" y="1143000"/>
            <a:ext cx="3638550" cy="4283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Advisory Committee &amp;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50105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Advisory Council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Role:</a:t>
            </a:r>
          </a:p>
          <a:p>
            <a:pPr lvl="1"/>
            <a:r>
              <a:rPr lang="en-US" sz="2400" dirty="0" smtClean="0">
                <a:latin typeface="+mn-lt"/>
              </a:rPr>
              <a:t>Provide feedback</a:t>
            </a:r>
          </a:p>
          <a:p>
            <a:pPr lvl="1"/>
            <a:r>
              <a:rPr lang="en-US" sz="2400" dirty="0" smtClean="0">
                <a:latin typeface="+mn-lt"/>
              </a:rPr>
              <a:t>Act as central contact</a:t>
            </a:r>
          </a:p>
          <a:p>
            <a:pPr lvl="1"/>
            <a:r>
              <a:rPr lang="en-US" sz="2400" dirty="0" smtClean="0">
                <a:latin typeface="+mn-lt"/>
              </a:rPr>
              <a:t>Other support</a:t>
            </a:r>
          </a:p>
          <a:p>
            <a:pPr lvl="1"/>
            <a:endParaRPr lang="en-US" sz="24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Feedback</a:t>
            </a:r>
          </a:p>
          <a:p>
            <a:pPr lvl="1"/>
            <a:r>
              <a:rPr lang="en-US" sz="2400" dirty="0" smtClean="0">
                <a:latin typeface="+mn-lt"/>
              </a:rPr>
              <a:t>Reflections on 2014-2015</a:t>
            </a:r>
          </a:p>
          <a:p>
            <a:pPr lvl="1"/>
            <a:r>
              <a:rPr lang="en-US" sz="2400" dirty="0" smtClean="0">
                <a:latin typeface="+mn-lt"/>
              </a:rPr>
              <a:t>Thoughts on 2015-2016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92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0" y="1143000"/>
            <a:ext cx="3638550" cy="42830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HB5 College Prep Professional </a:t>
            </a:r>
            <a:r>
              <a:rPr lang="en-US" dirty="0">
                <a:solidFill>
                  <a:schemeClr val="tx1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80158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8.15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4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Scaling Beyond our Region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14375" y="1296765"/>
            <a:ext cx="6129338" cy="3406791"/>
            <a:chOff x="-570251" y="2452113"/>
            <a:chExt cx="5225065" cy="2357871"/>
          </a:xfrm>
        </p:grpSpPr>
        <p:graphicFrame>
          <p:nvGraphicFramePr>
            <p:cNvPr id="12" name="Diagram 11"/>
            <p:cNvGraphicFramePr/>
            <p:nvPr>
              <p:extLst/>
            </p:nvPr>
          </p:nvGraphicFramePr>
          <p:xfrm>
            <a:off x="-570251" y="2712670"/>
            <a:ext cx="5181601" cy="20973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3" name="Diagram 12"/>
            <p:cNvGraphicFramePr/>
            <p:nvPr>
              <p:extLst/>
            </p:nvPr>
          </p:nvGraphicFramePr>
          <p:xfrm>
            <a:off x="2591534" y="2635905"/>
            <a:ext cx="2063280" cy="20437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4" name="Oval 13"/>
            <p:cNvSpPr/>
            <p:nvPr/>
          </p:nvSpPr>
          <p:spPr>
            <a:xfrm>
              <a:off x="780887" y="4132620"/>
              <a:ext cx="735797" cy="547073"/>
            </a:xfrm>
            <a:prstGeom prst="ellips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2003449" y="2452113"/>
              <a:ext cx="1581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MOA Across Regions 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1875" y="3418288"/>
            <a:ext cx="5748571" cy="3323472"/>
            <a:chOff x="3802599" y="2268488"/>
            <a:chExt cx="5303308" cy="2553749"/>
          </a:xfrm>
        </p:grpSpPr>
        <p:graphicFrame>
          <p:nvGraphicFramePr>
            <p:cNvPr id="26" name="Diagram 25"/>
            <p:cNvGraphicFramePr/>
            <p:nvPr>
              <p:extLst/>
            </p:nvPr>
          </p:nvGraphicFramePr>
          <p:xfrm>
            <a:off x="3802599" y="2724923"/>
            <a:ext cx="4686082" cy="20973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5" name="Diagram 14"/>
            <p:cNvGraphicFramePr/>
            <p:nvPr>
              <p:extLst/>
            </p:nvPr>
          </p:nvGraphicFramePr>
          <p:xfrm>
            <a:off x="6703720" y="2761410"/>
            <a:ext cx="2402187" cy="1717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6245917" y="2268488"/>
              <a:ext cx="140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Exploring Collaboration</a:t>
              </a:r>
              <a:endParaRPr lang="en-US" sz="1600" b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600075" y="1296765"/>
            <a:ext cx="8358188" cy="51754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/>
          <p:cNvSpPr txBox="1">
            <a:spLocks/>
          </p:cNvSpPr>
          <p:nvPr/>
        </p:nvSpPr>
        <p:spPr>
          <a:xfrm>
            <a:off x="9525" y="6400800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40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HB5 College Prep Course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The following resources are available on the web via the RGV FOCUS website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>
                <a:latin typeface="+mn-lt"/>
                <a:hlinkClick r:id="rId2"/>
              </a:rPr>
              <a:t>http://rgvfocus.org/hb5-college-prep-courses</a:t>
            </a:r>
            <a:r>
              <a:rPr lang="en-US" sz="2400" dirty="0" smtClean="0">
                <a:latin typeface="+mn-lt"/>
                <a:hlinkClick r:id="rId2"/>
              </a:rPr>
              <a:t>/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College Prep Course Factsheet and Frequently Asked Questions</a:t>
            </a:r>
          </a:p>
          <a:p>
            <a:r>
              <a:rPr lang="en-US" sz="2400" dirty="0" smtClean="0">
                <a:latin typeface="+mn-lt"/>
              </a:rPr>
              <a:t>List of Partner School Districts</a:t>
            </a:r>
          </a:p>
          <a:p>
            <a:r>
              <a:rPr lang="en-US" sz="2400" dirty="0" smtClean="0">
                <a:latin typeface="+mn-lt"/>
              </a:rPr>
              <a:t>Sample Memo of Understanding</a:t>
            </a:r>
          </a:p>
          <a:p>
            <a:r>
              <a:rPr lang="en-US" sz="2400" dirty="0" smtClean="0">
                <a:latin typeface="+mn-lt"/>
              </a:rPr>
              <a:t>Memo of Agreement between Region One and Region Two</a:t>
            </a:r>
          </a:p>
          <a:p>
            <a:r>
              <a:rPr lang="en-US" sz="2400" dirty="0" smtClean="0">
                <a:latin typeface="+mn-lt"/>
              </a:rPr>
              <a:t>2015-2016 Professional Development Sessions for HS Teachers</a:t>
            </a:r>
          </a:p>
          <a:p>
            <a:r>
              <a:rPr lang="en-US" sz="2400" dirty="0" smtClean="0">
                <a:latin typeface="+mn-lt"/>
              </a:rPr>
              <a:t>Math College Prep Resources</a:t>
            </a:r>
          </a:p>
          <a:p>
            <a:r>
              <a:rPr lang="en-US" sz="2400" dirty="0" smtClean="0">
                <a:latin typeface="+mn-lt"/>
              </a:rPr>
              <a:t>English College Prep Resources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04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631601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English Support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Colin Charlton, UTRGV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+mn-lt"/>
              </a:rPr>
              <a:t>Colin.Charlton@utrgv.edu</a:t>
            </a: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endParaRPr lang="en-US" sz="2400" dirty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Andrew Hollinger, UTRGV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Andrew.Hollinger@utrgv.edu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Howard Price, STC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hprice@southtexascollege.edu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+mn-lt"/>
              </a:rPr>
              <a:t>Boye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Sanchez, TSC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+mn-lt"/>
              </a:rPr>
              <a:t>Boye.Sanchez@tsc.edu</a:t>
            </a:r>
            <a:endParaRPr lang="en-US" sz="2400" dirty="0" smtClean="0">
              <a:latin typeface="+mn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1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Vision and 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033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All RGV learners will achieve a degree or credential that leads to a meaningful career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84536262"/>
              </p:ext>
            </p:extLst>
          </p:nvPr>
        </p:nvGraphicFramePr>
        <p:xfrm>
          <a:off x="600075" y="2220913"/>
          <a:ext cx="808672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5025" y="6284913"/>
            <a:ext cx="688975" cy="347662"/>
          </a:xfrm>
          <a:prstGeom prst="rect">
            <a:avLst/>
          </a:prstGeom>
        </p:spPr>
        <p:txBody>
          <a:bodyPr/>
          <a:lstStyle/>
          <a:p>
            <a:fld id="{FD717C24-F3AB-1F41-80B0-B39B062B2A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80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Math Support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Virgil Pierce, UTRGV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virgil.pierce@utrgv.edu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Enrique Arredondo, STC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earredo@southtexascollege.edu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Abraham Jimenez, TSC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abraham.jimenez@tsc.edu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Region One &amp; RGV FOCUS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Nicole A. Saenz, Region One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nsaenz@esc1.net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Tina Atkins, Region One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tatkins@esc1.net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Luzelma Canales, RGV FOCUS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lcanales@cftexas.org</a:t>
            </a:r>
          </a:p>
          <a:p>
            <a:pPr marL="0" indent="0" algn="ctr">
              <a:buNone/>
            </a:pPr>
            <a:endParaRPr lang="en-US" sz="2400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Maria Esther Rodriguez, RGV FOCUS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n-lt"/>
              </a:rPr>
              <a:t>erodriguez@cftexas.org</a:t>
            </a:r>
          </a:p>
          <a:p>
            <a:pPr marL="0" indent="0">
              <a:buNone/>
            </a:pP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6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Strategic Priorities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5025" y="6284913"/>
            <a:ext cx="688975" cy="347662"/>
          </a:xfrm>
          <a:prstGeom prst="rect">
            <a:avLst/>
          </a:prstGeom>
        </p:spPr>
        <p:txBody>
          <a:bodyPr/>
          <a:lstStyle/>
          <a:p>
            <a:fld id="{FD717C24-F3AB-1F41-80B0-B39B062B2A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86841"/>
            <a:ext cx="652743" cy="229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943" y="33268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064" y="26158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9942" y="4037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981200" y="649287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11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House Bill 5 Mandate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1828800" y="649287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86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Regional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1" name="Picture 1" descr="RGV Focus Logo_JPEG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933" y="3352800"/>
            <a:ext cx="3539068" cy="1219200"/>
          </a:xfrm>
          <a:prstGeom prst="rect">
            <a:avLst/>
          </a:prstGeom>
          <a:noFill/>
        </p:spPr>
      </p:pic>
      <p:pic>
        <p:nvPicPr>
          <p:cNvPr id="1030" name="Picture 18" descr="http://portal.utpa.edu/portal/page/portal/B1B7329B1C7E261FE044000E7F4F73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027" y="1752600"/>
            <a:ext cx="1529057" cy="1404235"/>
          </a:xfrm>
          <a:prstGeom prst="rect">
            <a:avLst/>
          </a:prstGeom>
          <a:noFill/>
        </p:spPr>
      </p:pic>
      <p:pic>
        <p:nvPicPr>
          <p:cNvPr id="1028" name="Picture 13" descr="UT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0618" y="1850005"/>
            <a:ext cx="1791260" cy="1274195"/>
          </a:xfrm>
          <a:prstGeom prst="rect">
            <a:avLst/>
          </a:prstGeom>
          <a:noFill/>
        </p:spPr>
      </p:pic>
      <p:pic>
        <p:nvPicPr>
          <p:cNvPr id="13" name="Picture 14" descr="http://www.valleycentral.com/uploadedimages/kgbt/news/Stories/TSTC%20Logo%20New%20400.jpg?w=204&amp;h=153&amp;aspect=nostretch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9" b="10256"/>
          <a:stretch/>
        </p:blipFill>
        <p:spPr bwMode="auto">
          <a:xfrm>
            <a:off x="855119" y="4995385"/>
            <a:ext cx="2388011" cy="1285852"/>
          </a:xfrm>
          <a:prstGeom prst="rect">
            <a:avLst/>
          </a:prstGeom>
          <a:noFill/>
        </p:spPr>
      </p:pic>
      <p:pic>
        <p:nvPicPr>
          <p:cNvPr id="11" name="Picture 10" descr="Texas Southmost College Logo">
            <a:hlinkClick r:id="rId7" tooltip="&quot;Texas Southmost College&quot; "/>
          </p:cNvPr>
          <p:cNvPicPr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165487" y="4965703"/>
            <a:ext cx="1094380" cy="12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kkvanhee\Desktop\PPTS Guidelines\thumb_colorESC1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119" y="3271361"/>
            <a:ext cx="2359496" cy="115615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84" y="4939647"/>
            <a:ext cx="1307763" cy="13077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867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This Work Will Succeed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432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1152524"/>
            <a:ext cx="3638550" cy="47402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Math College Prep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College Prep Mathematics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The Course Design for the Region One – College Prep Mathematics Course emphasizes practice and mastery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+mn-lt"/>
              </a:rPr>
              <a:t>Students have seen the material before, but have not had time to master it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+mn-lt"/>
              </a:rPr>
              <a:t>The course design uses computer technology to deliver questions to students: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-    Students get immediate feedback on their work.</a:t>
            </a:r>
          </a:p>
          <a:p>
            <a:pPr marL="1200150" lvl="2" indent="-285750">
              <a:buFontTx/>
              <a:buChar char="-"/>
            </a:pPr>
            <a:r>
              <a:rPr lang="en-US" sz="2000" dirty="0">
                <a:latin typeface="+mn-lt"/>
              </a:rPr>
              <a:t>Instructors can intervene with students immediately.</a:t>
            </a:r>
          </a:p>
          <a:p>
            <a:pPr marL="1200150" lvl="2" indent="-285750">
              <a:buFontTx/>
              <a:buChar char="-"/>
            </a:pPr>
            <a:r>
              <a:rPr lang="en-US" sz="2000" dirty="0">
                <a:latin typeface="+mn-lt"/>
              </a:rPr>
              <a:t>The course template is flexible and allows the instructor to adapt it to their class configuration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+mn-lt"/>
              </a:rPr>
              <a:t>The total cost of our course is $0 per student.  The software and textbook are available free of charge.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9525" y="6308725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1100" smtClean="0"/>
              <a:t>© RGV FOCUS 2016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92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Assessment Conference Template 2.27.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1FBE589A-E0FE-4807-BDED-3BFDA66AB6B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sion Gener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E9602CF6-2486-4319-9B6C-BF161EA9503E}"/>
    </a:ext>
  </a:extLst>
</a:theme>
</file>

<file path=ppt/theme/theme3.xml><?xml version="1.0" encoding="utf-8"?>
<a:theme xmlns:a="http://schemas.openxmlformats.org/drawingml/2006/main" name="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0E767AF6-5D33-4122-B6AB-7914BB2425C2}"/>
    </a:ext>
  </a:extLst>
</a:theme>
</file>

<file path=ppt/theme/theme4.xml><?xml version="1.0" encoding="utf-8"?>
<a:theme xmlns:a="http://schemas.openxmlformats.org/drawingml/2006/main" name="1_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D03FCDE5-8D65-47F6-B442-A44867A60994}"/>
    </a:ext>
  </a:extLst>
</a:theme>
</file>

<file path=ppt/theme/theme5.xml><?xml version="1.0" encoding="utf-8"?>
<a:theme xmlns:a="http://schemas.openxmlformats.org/drawingml/2006/main" name="3_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5A12F3BD-077E-46C0-9073-8A556659B63E}"/>
    </a:ext>
  </a:extLst>
</a:theme>
</file>

<file path=ppt/theme/theme6.xml><?xml version="1.0" encoding="utf-8"?>
<a:theme xmlns:a="http://schemas.openxmlformats.org/drawingml/2006/main" name="2_Division Simp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6E4D8BF1-B23C-414A-834A-72DD5D0C6E1A}"/>
    </a:ext>
  </a:extLst>
</a:theme>
</file>

<file path=ppt/theme/theme7.xml><?xml version="1.0" encoding="utf-8"?>
<a:theme xmlns:a="http://schemas.openxmlformats.org/drawingml/2006/main" name="1_Sour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BA838BCE-DE80-418E-9D2C-B9BBC400B396}"/>
    </a:ext>
  </a:extLst>
</a:theme>
</file>

<file path=ppt/theme/theme8.xml><?xml version="1.0" encoding="utf-8"?>
<a:theme xmlns:a="http://schemas.openxmlformats.org/drawingml/2006/main" name="Division Conta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h Annual Assessment Conference Template 011816" id="{4DBFB2F2-0E42-4971-BC3F-9E4083E51E8F}" vid="{97F4DDD6-A165-47F3-A87E-F735364404F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5th Annual Assessment Conference Template 011816</Template>
  <TotalTime>484</TotalTime>
  <Words>1244</Words>
  <Application>Microsoft Office PowerPoint</Application>
  <PresentationFormat>On-screen Show (4:3)</PresentationFormat>
  <Paragraphs>230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Arabic Typesetting</vt:lpstr>
      <vt:lpstr>Arial</vt:lpstr>
      <vt:lpstr>Calibri</vt:lpstr>
      <vt:lpstr>Courier New</vt:lpstr>
      <vt:lpstr>2014 Assessment Conference Template 2.27.2014</vt:lpstr>
      <vt:lpstr>Division General Slide</vt:lpstr>
      <vt:lpstr>Division Simple Slide</vt:lpstr>
      <vt:lpstr>1_Division Simple Slide</vt:lpstr>
      <vt:lpstr>3_Division Simple Slide</vt:lpstr>
      <vt:lpstr>2_Division Simple Slide</vt:lpstr>
      <vt:lpstr>1_Sources</vt:lpstr>
      <vt:lpstr>Division Contacts</vt:lpstr>
      <vt:lpstr>Moving Beyond HB5 Mandates: Building Pathways to College Level Courses </vt:lpstr>
      <vt:lpstr>RGV FOCUS Overview</vt:lpstr>
      <vt:lpstr>Vision and Goals</vt:lpstr>
      <vt:lpstr>Strategic Priorities</vt:lpstr>
      <vt:lpstr>House Bill 5 Mandate</vt:lpstr>
      <vt:lpstr>Regional Approach</vt:lpstr>
      <vt:lpstr>Why This Work Will Succeed</vt:lpstr>
      <vt:lpstr>Math College Prep Course</vt:lpstr>
      <vt:lpstr>College Prep Mathematics Course</vt:lpstr>
      <vt:lpstr>College Prep Mathematics Course</vt:lpstr>
      <vt:lpstr>College Prep Mathematics Course</vt:lpstr>
      <vt:lpstr>College Prep Mathematics Course</vt:lpstr>
      <vt:lpstr>CPM – AY2014-2015 Results</vt:lpstr>
      <vt:lpstr>CPM – AY205-2016</vt:lpstr>
      <vt:lpstr>CPM – AY205-2016</vt:lpstr>
      <vt:lpstr>Summary of CPM</vt:lpstr>
      <vt:lpstr>Future of CPM and WebWork </vt:lpstr>
      <vt:lpstr>English College Prep Course</vt:lpstr>
      <vt:lpstr>College Transitions v1.0</vt:lpstr>
      <vt:lpstr>College Transitions v2.0</vt:lpstr>
      <vt:lpstr>College Transitions 2015-16 professional development &amp; assessment</vt:lpstr>
      <vt:lpstr>Advisory Committee &amp; Professional Development</vt:lpstr>
      <vt:lpstr>Advisory Council</vt:lpstr>
      <vt:lpstr>HB5 College Prep Professional Development</vt:lpstr>
      <vt:lpstr>PowerPoint Presentation</vt:lpstr>
      <vt:lpstr>Scaling Beyond our Region</vt:lpstr>
      <vt:lpstr>HB5 College Prep Course Materials</vt:lpstr>
      <vt:lpstr>Questions?</vt:lpstr>
      <vt:lpstr>English Support Contacts</vt:lpstr>
      <vt:lpstr>Math Support Contacts</vt:lpstr>
      <vt:lpstr>Region One &amp; RGV FOCUS Contacts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M. Haverstick</dc:creator>
  <cp:lastModifiedBy>Basey, Melodie</cp:lastModifiedBy>
  <cp:revision>29</cp:revision>
  <dcterms:created xsi:type="dcterms:W3CDTF">2016-01-21T21:57:59Z</dcterms:created>
  <dcterms:modified xsi:type="dcterms:W3CDTF">2016-06-09T15:22:44Z</dcterms:modified>
</cp:coreProperties>
</file>