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6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76" r:id="rId19"/>
    <p:sldId id="26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A31CF-4493-4FDF-AD74-7FB9B29508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8C5-78B4-40A5-A8A0-FE0332ADA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A9D9-91B9-4753-9C9F-FD65A7DAFCF0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B27B-BA55-4B3E-896B-9C123840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/>
        </p:nvSpPr>
        <p:spPr>
          <a:xfrm>
            <a:off x="381000" y="304800"/>
            <a:ext cx="6906987" cy="914398"/>
          </a:xfrm>
          <a:prstGeom prst="rect">
            <a:avLst/>
          </a:prstGeom>
          <a:effectLst/>
        </p:spPr>
        <p:txBody>
          <a:bodyPr vert="horz" wrap="square" lIns="91427" tIns="45713" rIns="91427" bIns="45713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>
                <a:ln w="1905">
                  <a:solidFill>
                    <a:schemeClr val="tx2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cs typeface="Times New Roman" pitchFamily="18" charset="0"/>
              </a:rPr>
              <a:t>Region 9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39813"/>
            <a:ext cx="8102600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16"/>
          <p:cNvSpPr>
            <a:spLocks noGrp="1"/>
          </p:cNvSpPr>
          <p:nvPr/>
        </p:nvSpPr>
        <p:spPr>
          <a:xfrm>
            <a:off x="1447800" y="5181600"/>
            <a:ext cx="7175500" cy="1076325"/>
          </a:xfrm>
          <a:prstGeom prst="rect">
            <a:avLst/>
          </a:prstGeom>
          <a:ln>
            <a:noFill/>
          </a:ln>
        </p:spPr>
        <p:txBody>
          <a:bodyPr vert="horz" wrap="square" lIns="91427" tIns="45713" rIns="91427" bIns="45713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en-US" sz="3600" b="1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2012-2013</a:t>
            </a:r>
          </a:p>
          <a:p>
            <a:pPr lvl="1" algn="r"/>
            <a:r>
              <a:rPr lang="en-US" sz="3600" b="1">
                <a:ln w="1905"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Times New Roman" pitchFamily="18" charset="0"/>
              </a:rPr>
              <a:t>Student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26252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Writing</a:t>
            </a:r>
            <a:endParaRPr lang="en-US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9" y="494921"/>
            <a:ext cx="7566931" cy="576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Science</a:t>
            </a:r>
            <a:endParaRPr lang="en-US" sz="1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4" y="508777"/>
            <a:ext cx="7566931" cy="576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6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Science</a:t>
            </a:r>
            <a:endParaRPr lang="en-US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8" y="487993"/>
            <a:ext cx="7593807" cy="576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5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Social Studies</a:t>
            </a:r>
            <a:endParaRPr lang="en-US" sz="1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498687"/>
            <a:ext cx="7543800" cy="574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Social Studies</a:t>
            </a:r>
            <a:endParaRPr lang="en-US" sz="1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3" y="508777"/>
            <a:ext cx="7529212" cy="57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G</a:t>
            </a:r>
            <a:r>
              <a:rPr lang="en-US" sz="1400" b="1" dirty="0" smtClean="0"/>
              <a:t>raduation Rates</a:t>
            </a:r>
            <a:endParaRPr lang="en-US" sz="1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9" y="515703"/>
            <a:ext cx="7520120" cy="572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G</a:t>
            </a:r>
            <a:r>
              <a:rPr lang="en-US" sz="1400" b="1" dirty="0" smtClean="0"/>
              <a:t>raduation Rates</a:t>
            </a:r>
            <a:endParaRPr lang="en-US" sz="1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9" y="508777"/>
            <a:ext cx="7682376" cy="57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352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352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Graduation Plans</a:t>
            </a:r>
            <a:endParaRPr lang="en-US" sz="1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75980"/>
            <a:ext cx="84978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2013 </a:t>
            </a:r>
            <a:r>
              <a:rPr lang="en-US" sz="1400" b="1" dirty="0" smtClean="0"/>
              <a:t>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352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352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Graduation Plans</a:t>
            </a:r>
            <a:endParaRPr lang="en-US" sz="14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03690"/>
            <a:ext cx="85105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25"/>
            <a:ext cx="7772400" cy="879161"/>
          </a:xfrm>
        </p:spPr>
        <p:txBody>
          <a:bodyPr>
            <a:normAutofit/>
          </a:bodyPr>
          <a:lstStyle/>
          <a:p>
            <a:pPr algn="l"/>
            <a:r>
              <a:rPr lang="en-US" b="1" cap="none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2008-2013 ACCOUNTABILITY</a:t>
            </a:r>
            <a:endParaRPr lang="en-US" b="1" cap="none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825746"/>
              </p:ext>
            </p:extLst>
          </p:nvPr>
        </p:nvGraphicFramePr>
        <p:xfrm>
          <a:off x="457200" y="914400"/>
          <a:ext cx="8228645" cy="55449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886"/>
                <a:gridCol w="932914"/>
                <a:gridCol w="1371600"/>
                <a:gridCol w="1447800"/>
                <a:gridCol w="1447800"/>
                <a:gridCol w="2513645"/>
              </a:tblGrid>
              <a:tr h="3048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DISTRICT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Exemplary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Recognized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Acceptable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Unacceptable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(5.1%)          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12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(30.8%)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25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(64.1%)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(0%)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6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(15.4%)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16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(41%)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16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(41%)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(2.6%)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8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(20.5%)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25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(64.1%)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 6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(15.4%)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13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(33.4%)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22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(56.4%)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Met Standard</a:t>
                      </a:r>
                      <a:endParaRPr lang="en-US" sz="1800" b="1" i="1" dirty="0"/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Improvement Required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3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35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(92.1%)</a:t>
                      </a: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(7.9%)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2F"/>
                    </a:solidFill>
                  </a:tcPr>
                </a:tc>
              </a:tr>
              <a:tr h="204001">
                <a:tc rowSpan="7"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CAMPUS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Exemplary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Recognized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Acceptable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Unacceptable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9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(8.0%)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51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(45.1%)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53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(46.9%)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33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(29.7%)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49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(44.1%)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27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(24.3%)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(1.8%)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34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(30.6%)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59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(53.2%)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17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(15.3%)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(0.9%)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 9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(8.0%)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37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(33.0%)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58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(51.9%)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(7.1%)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/>
                        <a:t>Met Standard</a:t>
                      </a:r>
                      <a:endParaRPr lang="en-US" sz="1800" b="1" i="1" dirty="0"/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Improvement Required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80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3"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97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(92.4%)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  8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(7.6%)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18387"/>
            <a:ext cx="1371600" cy="4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6477000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Based on Preliminary Data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844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4" y="3273530"/>
            <a:ext cx="434976" cy="32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Accountability Region 9/State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44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441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Index Score Averages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" y="536847"/>
            <a:ext cx="8147050" cy="571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All Subjects</a:t>
            </a:r>
            <a:endParaRPr lang="en-US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9" y="508777"/>
            <a:ext cx="7566931" cy="576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2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All Subjects</a:t>
            </a:r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1" y="508984"/>
            <a:ext cx="7700657" cy="574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Reading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9" y="494922"/>
            <a:ext cx="7566931" cy="57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Reading</a:t>
            </a:r>
            <a:endParaRPr lang="en-US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3" y="508777"/>
            <a:ext cx="7682377" cy="57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Math</a:t>
            </a:r>
            <a:endParaRPr lang="en-US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8" y="515704"/>
            <a:ext cx="7520119" cy="57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2013 STAAR Region 9 Multi-Year Comparison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Math</a:t>
            </a:r>
            <a:endParaRPr lang="en-US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8" y="508777"/>
            <a:ext cx="7529847" cy="57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412" y="63662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2013 Accountability Region 9/State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112" y="6244444"/>
            <a:ext cx="15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Based on Preliminary Data</a:t>
            </a:r>
            <a:endParaRPr lang="en-US" sz="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Region 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6413" y="200999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Writing</a:t>
            </a:r>
            <a:endParaRPr lang="en-U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" y="487461"/>
            <a:ext cx="7557194" cy="575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431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2008-2013 ACCOUNTABILITY</vt:lpstr>
    </vt:vector>
  </TitlesOfParts>
  <Company>Region 9 Education Service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Pierce</dc:creator>
  <cp:lastModifiedBy>Mougey, Amy</cp:lastModifiedBy>
  <cp:revision>52</cp:revision>
  <cp:lastPrinted>2014-01-07T15:06:02Z</cp:lastPrinted>
  <dcterms:created xsi:type="dcterms:W3CDTF">2013-08-05T19:51:33Z</dcterms:created>
  <dcterms:modified xsi:type="dcterms:W3CDTF">2014-02-10T16:55:18Z</dcterms:modified>
</cp:coreProperties>
</file>